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2CDEB-BDA7-4ABB-87A9-3EF78641FA9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6AD3A-C3C8-44D4-B6B3-D7CD9B338C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2CDEB-BDA7-4ABB-87A9-3EF78641FA9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6AD3A-C3C8-44D4-B6B3-D7CD9B338C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2CDEB-BDA7-4ABB-87A9-3EF78641FA9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6AD3A-C3C8-44D4-B6B3-D7CD9B338C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2CDEB-BDA7-4ABB-87A9-3EF78641FA9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6AD3A-C3C8-44D4-B6B3-D7CD9B338C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2CDEB-BDA7-4ABB-87A9-3EF78641FA9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6AD3A-C3C8-44D4-B6B3-D7CD9B338C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2CDEB-BDA7-4ABB-87A9-3EF78641FA9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6AD3A-C3C8-44D4-B6B3-D7CD9B338C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2CDEB-BDA7-4ABB-87A9-3EF78641FA9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6AD3A-C3C8-44D4-B6B3-D7CD9B338C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2CDEB-BDA7-4ABB-87A9-3EF78641FA9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6AD3A-C3C8-44D4-B6B3-D7CD9B338C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2CDEB-BDA7-4ABB-87A9-3EF78641FA9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6AD3A-C3C8-44D4-B6B3-D7CD9B338C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2CDEB-BDA7-4ABB-87A9-3EF78641FA9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6AD3A-C3C8-44D4-B6B3-D7CD9B338C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2CDEB-BDA7-4ABB-87A9-3EF78641FA9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6AD3A-C3C8-44D4-B6B3-D7CD9B338C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2CDEB-BDA7-4ABB-87A9-3EF78641FA93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6AD3A-C3C8-44D4-B6B3-D7CD9B338C9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2015669" y="740452"/>
            <a:ext cx="7281814" cy="1114020"/>
            <a:chOff x="2015669" y="740452"/>
            <a:chExt cx="7281814" cy="1114020"/>
          </a:xfrm>
        </p:grpSpPr>
        <p:sp>
          <p:nvSpPr>
            <p:cNvPr id="2" name="Freeform 1"/>
            <p:cNvSpPr/>
            <p:nvPr/>
          </p:nvSpPr>
          <p:spPr>
            <a:xfrm>
              <a:off x="2015669" y="740452"/>
              <a:ext cx="395358" cy="830173"/>
            </a:xfrm>
            <a:custGeom>
              <a:avLst/>
              <a:gdLst/>
              <a:ahLst/>
              <a:cxnLst/>
              <a:rect l="0" t="0" r="0" b="0"/>
              <a:pathLst>
                <a:path w="395358" h="830173">
                  <a:moveTo>
                    <a:pt x="395357" y="228169"/>
                  </a:moveTo>
                  <a:lnTo>
                    <a:pt x="371310" y="246150"/>
                  </a:lnTo>
                  <a:lnTo>
                    <a:pt x="321486" y="301353"/>
                  </a:lnTo>
                  <a:lnTo>
                    <a:pt x="276327" y="355544"/>
                  </a:lnTo>
                  <a:lnTo>
                    <a:pt x="233945" y="417773"/>
                  </a:lnTo>
                  <a:lnTo>
                    <a:pt x="198828" y="470337"/>
                  </a:lnTo>
                  <a:lnTo>
                    <a:pt x="170749" y="520847"/>
                  </a:lnTo>
                  <a:lnTo>
                    <a:pt x="135654" y="584241"/>
                  </a:lnTo>
                  <a:lnTo>
                    <a:pt x="112011" y="646864"/>
                  </a:lnTo>
                  <a:lnTo>
                    <a:pt x="103952" y="689529"/>
                  </a:lnTo>
                  <a:lnTo>
                    <a:pt x="104684" y="743504"/>
                  </a:lnTo>
                  <a:lnTo>
                    <a:pt x="115429" y="790303"/>
                  </a:lnTo>
                  <a:lnTo>
                    <a:pt x="121000" y="802966"/>
                  </a:lnTo>
                  <a:lnTo>
                    <a:pt x="139669" y="820157"/>
                  </a:lnTo>
                  <a:lnTo>
                    <a:pt x="151199" y="826378"/>
                  </a:lnTo>
                  <a:lnTo>
                    <a:pt x="179608" y="830172"/>
                  </a:lnTo>
                  <a:lnTo>
                    <a:pt x="210561" y="825619"/>
                  </a:lnTo>
                  <a:lnTo>
                    <a:pt x="268560" y="794100"/>
                  </a:lnTo>
                  <a:lnTo>
                    <a:pt x="304755" y="764350"/>
                  </a:lnTo>
                  <a:lnTo>
                    <a:pt x="330297" y="727069"/>
                  </a:lnTo>
                  <a:lnTo>
                    <a:pt x="349563" y="678978"/>
                  </a:lnTo>
                  <a:lnTo>
                    <a:pt x="359561" y="624565"/>
                  </a:lnTo>
                  <a:lnTo>
                    <a:pt x="359404" y="573347"/>
                  </a:lnTo>
                  <a:lnTo>
                    <a:pt x="343281" y="513422"/>
                  </a:lnTo>
                  <a:lnTo>
                    <a:pt x="310741" y="459117"/>
                  </a:lnTo>
                  <a:lnTo>
                    <a:pt x="282976" y="423137"/>
                  </a:lnTo>
                  <a:lnTo>
                    <a:pt x="223192" y="372173"/>
                  </a:lnTo>
                  <a:lnTo>
                    <a:pt x="163404" y="329955"/>
                  </a:lnTo>
                  <a:lnTo>
                    <a:pt x="101464" y="280812"/>
                  </a:lnTo>
                  <a:lnTo>
                    <a:pt x="47071" y="232459"/>
                  </a:lnTo>
                  <a:lnTo>
                    <a:pt x="11224" y="181313"/>
                  </a:lnTo>
                  <a:lnTo>
                    <a:pt x="0" y="140067"/>
                  </a:lnTo>
                  <a:lnTo>
                    <a:pt x="7852" y="92620"/>
                  </a:lnTo>
                  <a:lnTo>
                    <a:pt x="21921" y="68100"/>
                  </a:lnTo>
                  <a:lnTo>
                    <a:pt x="62474" y="26893"/>
                  </a:lnTo>
                  <a:lnTo>
                    <a:pt x="93563" y="12294"/>
                  </a:lnTo>
                  <a:lnTo>
                    <a:pt x="155286" y="0"/>
                  </a:lnTo>
                  <a:lnTo>
                    <a:pt x="206461" y="687"/>
                  </a:lnTo>
                  <a:lnTo>
                    <a:pt x="258669" y="11418"/>
                  </a:lnTo>
                  <a:lnTo>
                    <a:pt x="301824" y="29416"/>
                  </a:lnTo>
                  <a:lnTo>
                    <a:pt x="337367" y="56458"/>
                  </a:lnTo>
                  <a:lnTo>
                    <a:pt x="359717" y="88515"/>
                  </a:lnTo>
                  <a:lnTo>
                    <a:pt x="375568" y="127649"/>
                  </a:lnTo>
                  <a:lnTo>
                    <a:pt x="376495" y="174469"/>
                  </a:lnTo>
                  <a:lnTo>
                    <a:pt x="365158" y="234286"/>
                  </a:lnTo>
                  <a:lnTo>
                    <a:pt x="342714" y="2913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26839" y="147398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40249" y="756263"/>
              <a:ext cx="393281" cy="728256"/>
            </a:xfrm>
            <a:custGeom>
              <a:avLst/>
              <a:gdLst/>
              <a:ahLst/>
              <a:cxnLst/>
              <a:rect l="0" t="0" r="0" b="0"/>
              <a:pathLst>
                <a:path w="393281" h="728256">
                  <a:moveTo>
                    <a:pt x="376186" y="307115"/>
                  </a:moveTo>
                  <a:lnTo>
                    <a:pt x="392975" y="252070"/>
                  </a:lnTo>
                  <a:lnTo>
                    <a:pt x="393280" y="197543"/>
                  </a:lnTo>
                  <a:lnTo>
                    <a:pt x="382422" y="136382"/>
                  </a:lnTo>
                  <a:lnTo>
                    <a:pt x="366855" y="98990"/>
                  </a:lnTo>
                  <a:lnTo>
                    <a:pt x="326850" y="48243"/>
                  </a:lnTo>
                  <a:lnTo>
                    <a:pt x="289168" y="21012"/>
                  </a:lnTo>
                  <a:lnTo>
                    <a:pt x="235369" y="1895"/>
                  </a:lnTo>
                  <a:lnTo>
                    <a:pt x="174975" y="0"/>
                  </a:lnTo>
                  <a:lnTo>
                    <a:pt x="129395" y="6848"/>
                  </a:lnTo>
                  <a:lnTo>
                    <a:pt x="69251" y="35283"/>
                  </a:lnTo>
                  <a:lnTo>
                    <a:pt x="23363" y="71768"/>
                  </a:lnTo>
                  <a:lnTo>
                    <a:pt x="6743" y="98562"/>
                  </a:lnTo>
                  <a:lnTo>
                    <a:pt x="0" y="145496"/>
                  </a:lnTo>
                  <a:lnTo>
                    <a:pt x="3590" y="203856"/>
                  </a:lnTo>
                  <a:lnTo>
                    <a:pt x="16454" y="261242"/>
                  </a:lnTo>
                  <a:lnTo>
                    <a:pt x="34982" y="294303"/>
                  </a:lnTo>
                  <a:lnTo>
                    <a:pt x="94477" y="348890"/>
                  </a:lnTo>
                  <a:lnTo>
                    <a:pt x="116451" y="361946"/>
                  </a:lnTo>
                  <a:lnTo>
                    <a:pt x="178218" y="379860"/>
                  </a:lnTo>
                  <a:lnTo>
                    <a:pt x="210991" y="383900"/>
                  </a:lnTo>
                  <a:lnTo>
                    <a:pt x="241155" y="377896"/>
                  </a:lnTo>
                  <a:lnTo>
                    <a:pt x="284444" y="355773"/>
                  </a:lnTo>
                  <a:lnTo>
                    <a:pt x="324182" y="316856"/>
                  </a:lnTo>
                  <a:lnTo>
                    <a:pt x="361770" y="264897"/>
                  </a:lnTo>
                  <a:lnTo>
                    <a:pt x="367745" y="261422"/>
                  </a:lnTo>
                  <a:lnTo>
                    <a:pt x="372898" y="262615"/>
                  </a:lnTo>
                  <a:lnTo>
                    <a:pt x="377504" y="266920"/>
                  </a:lnTo>
                  <a:lnTo>
                    <a:pt x="383985" y="306514"/>
                  </a:lnTo>
                  <a:lnTo>
                    <a:pt x="385905" y="368288"/>
                  </a:lnTo>
                  <a:lnTo>
                    <a:pt x="386355" y="414631"/>
                  </a:lnTo>
                  <a:lnTo>
                    <a:pt x="383488" y="474282"/>
                  </a:lnTo>
                  <a:lnTo>
                    <a:pt x="380601" y="501904"/>
                  </a:lnTo>
                  <a:lnTo>
                    <a:pt x="385678" y="564696"/>
                  </a:lnTo>
                  <a:lnTo>
                    <a:pt x="386407" y="617012"/>
                  </a:lnTo>
                  <a:lnTo>
                    <a:pt x="386653" y="679591"/>
                  </a:lnTo>
                  <a:lnTo>
                    <a:pt x="386714" y="7282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05989" y="1158134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10529"/>
                  </a:moveTo>
                  <a:lnTo>
                    <a:pt x="192373" y="3293"/>
                  </a:lnTo>
                  <a:lnTo>
                    <a:pt x="142007" y="976"/>
                  </a:lnTo>
                  <a:lnTo>
                    <a:pt x="84970" y="289"/>
                  </a:lnTo>
                  <a:lnTo>
                    <a:pt x="28829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21730" y="793254"/>
              <a:ext cx="629500" cy="701418"/>
            </a:xfrm>
            <a:custGeom>
              <a:avLst/>
              <a:gdLst/>
              <a:ahLst/>
              <a:cxnLst/>
              <a:rect l="0" t="0" r="0" b="0"/>
              <a:pathLst>
                <a:path w="629500" h="701418">
                  <a:moveTo>
                    <a:pt x="447637" y="49025"/>
                  </a:moveTo>
                  <a:lnTo>
                    <a:pt x="436459" y="37847"/>
                  </a:lnTo>
                  <a:lnTo>
                    <a:pt x="386505" y="20344"/>
                  </a:lnTo>
                  <a:lnTo>
                    <a:pt x="335028" y="4522"/>
                  </a:lnTo>
                  <a:lnTo>
                    <a:pt x="291914" y="0"/>
                  </a:lnTo>
                  <a:lnTo>
                    <a:pt x="248576" y="1110"/>
                  </a:lnTo>
                  <a:lnTo>
                    <a:pt x="190954" y="5192"/>
                  </a:lnTo>
                  <a:lnTo>
                    <a:pt x="135152" y="12161"/>
                  </a:lnTo>
                  <a:lnTo>
                    <a:pt x="91504" y="25972"/>
                  </a:lnTo>
                  <a:lnTo>
                    <a:pt x="30043" y="71910"/>
                  </a:lnTo>
                  <a:lnTo>
                    <a:pt x="12086" y="91952"/>
                  </a:lnTo>
                  <a:lnTo>
                    <a:pt x="2545" y="115677"/>
                  </a:lnTo>
                  <a:lnTo>
                    <a:pt x="0" y="128555"/>
                  </a:lnTo>
                  <a:lnTo>
                    <a:pt x="3413" y="149102"/>
                  </a:lnTo>
                  <a:lnTo>
                    <a:pt x="13898" y="166034"/>
                  </a:lnTo>
                  <a:lnTo>
                    <a:pt x="30256" y="181358"/>
                  </a:lnTo>
                  <a:lnTo>
                    <a:pt x="87968" y="205893"/>
                  </a:lnTo>
                  <a:lnTo>
                    <a:pt x="144427" y="224361"/>
                  </a:lnTo>
                  <a:lnTo>
                    <a:pt x="191811" y="234987"/>
                  </a:lnTo>
                  <a:lnTo>
                    <a:pt x="246275" y="245545"/>
                  </a:lnTo>
                  <a:lnTo>
                    <a:pt x="309207" y="263103"/>
                  </a:lnTo>
                  <a:lnTo>
                    <a:pt x="363204" y="288985"/>
                  </a:lnTo>
                  <a:lnTo>
                    <a:pt x="426562" y="323498"/>
                  </a:lnTo>
                  <a:lnTo>
                    <a:pt x="489750" y="373278"/>
                  </a:lnTo>
                  <a:lnTo>
                    <a:pt x="549803" y="420455"/>
                  </a:lnTo>
                  <a:lnTo>
                    <a:pt x="594763" y="480951"/>
                  </a:lnTo>
                  <a:lnTo>
                    <a:pt x="617469" y="522859"/>
                  </a:lnTo>
                  <a:lnTo>
                    <a:pt x="629499" y="565587"/>
                  </a:lnTo>
                  <a:lnTo>
                    <a:pt x="629294" y="609702"/>
                  </a:lnTo>
                  <a:lnTo>
                    <a:pt x="621570" y="632007"/>
                  </a:lnTo>
                  <a:lnTo>
                    <a:pt x="616235" y="641231"/>
                  </a:lnTo>
                  <a:lnTo>
                    <a:pt x="594710" y="657719"/>
                  </a:lnTo>
                  <a:lnTo>
                    <a:pt x="546587" y="680155"/>
                  </a:lnTo>
                  <a:lnTo>
                    <a:pt x="484755" y="695381"/>
                  </a:lnTo>
                  <a:lnTo>
                    <a:pt x="423930" y="699893"/>
                  </a:lnTo>
                  <a:lnTo>
                    <a:pt x="361456" y="701417"/>
                  </a:lnTo>
                  <a:lnTo>
                    <a:pt x="304055" y="700548"/>
                  </a:lnTo>
                  <a:lnTo>
                    <a:pt x="250776" y="690325"/>
                  </a:lnTo>
                  <a:lnTo>
                    <a:pt x="194954" y="6807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839625" y="1318989"/>
              <a:ext cx="209243" cy="232369"/>
            </a:xfrm>
            <a:custGeom>
              <a:avLst/>
              <a:gdLst/>
              <a:ahLst/>
              <a:cxnLst/>
              <a:rect l="0" t="0" r="0" b="0"/>
              <a:pathLst>
                <a:path w="209243" h="232369">
                  <a:moveTo>
                    <a:pt x="150882" y="18130"/>
                  </a:moveTo>
                  <a:lnTo>
                    <a:pt x="139704" y="6951"/>
                  </a:lnTo>
                  <a:lnTo>
                    <a:pt x="121738" y="1463"/>
                  </a:lnTo>
                  <a:lnTo>
                    <a:pt x="110396" y="0"/>
                  </a:lnTo>
                  <a:lnTo>
                    <a:pt x="91554" y="4613"/>
                  </a:lnTo>
                  <a:lnTo>
                    <a:pt x="54805" y="26638"/>
                  </a:lnTo>
                  <a:lnTo>
                    <a:pt x="40721" y="42968"/>
                  </a:lnTo>
                  <a:lnTo>
                    <a:pt x="6175" y="105809"/>
                  </a:lnTo>
                  <a:lnTo>
                    <a:pt x="0" y="131968"/>
                  </a:lnTo>
                  <a:lnTo>
                    <a:pt x="1155" y="159191"/>
                  </a:lnTo>
                  <a:lnTo>
                    <a:pt x="13972" y="195236"/>
                  </a:lnTo>
                  <a:lnTo>
                    <a:pt x="29202" y="211098"/>
                  </a:lnTo>
                  <a:lnTo>
                    <a:pt x="67575" y="230812"/>
                  </a:lnTo>
                  <a:lnTo>
                    <a:pt x="91240" y="232368"/>
                  </a:lnTo>
                  <a:lnTo>
                    <a:pt x="116186" y="227990"/>
                  </a:lnTo>
                  <a:lnTo>
                    <a:pt x="171530" y="199606"/>
                  </a:lnTo>
                  <a:lnTo>
                    <a:pt x="197815" y="173676"/>
                  </a:lnTo>
                  <a:lnTo>
                    <a:pt x="206836" y="150822"/>
                  </a:lnTo>
                  <a:lnTo>
                    <a:pt x="209242" y="138177"/>
                  </a:lnTo>
                  <a:lnTo>
                    <a:pt x="205676" y="114768"/>
                  </a:lnTo>
                  <a:lnTo>
                    <a:pt x="190514" y="84978"/>
                  </a:lnTo>
                  <a:lnTo>
                    <a:pt x="177855" y="70067"/>
                  </a:lnTo>
                  <a:lnTo>
                    <a:pt x="150882" y="497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100255" y="958093"/>
              <a:ext cx="16305" cy="579068"/>
            </a:xfrm>
            <a:custGeom>
              <a:avLst/>
              <a:gdLst/>
              <a:ahLst/>
              <a:cxnLst/>
              <a:rect l="0" t="0" r="0" b="0"/>
              <a:pathLst>
                <a:path w="16305" h="579068">
                  <a:moveTo>
                    <a:pt x="6066" y="0"/>
                  </a:moveTo>
                  <a:lnTo>
                    <a:pt x="0" y="42027"/>
                  </a:lnTo>
                  <a:lnTo>
                    <a:pt x="3748" y="89791"/>
                  </a:lnTo>
                  <a:lnTo>
                    <a:pt x="5379" y="139819"/>
                  </a:lnTo>
                  <a:lnTo>
                    <a:pt x="5930" y="202357"/>
                  </a:lnTo>
                  <a:lnTo>
                    <a:pt x="11628" y="265099"/>
                  </a:lnTo>
                  <a:lnTo>
                    <a:pt x="15614" y="323723"/>
                  </a:lnTo>
                  <a:lnTo>
                    <a:pt x="16304" y="375638"/>
                  </a:lnTo>
                  <a:lnTo>
                    <a:pt x="15339" y="437163"/>
                  </a:lnTo>
                  <a:lnTo>
                    <a:pt x="8244" y="498004"/>
                  </a:lnTo>
                  <a:lnTo>
                    <a:pt x="6711" y="542180"/>
                  </a:lnTo>
                  <a:lnTo>
                    <a:pt x="6066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90549" y="1326590"/>
              <a:ext cx="136871" cy="226153"/>
            </a:xfrm>
            <a:custGeom>
              <a:avLst/>
              <a:gdLst/>
              <a:ahLst/>
              <a:cxnLst/>
              <a:rect l="0" t="0" r="0" b="0"/>
              <a:pathLst>
                <a:path w="136871" h="226153">
                  <a:moveTo>
                    <a:pt x="0" y="0"/>
                  </a:moveTo>
                  <a:lnTo>
                    <a:pt x="3119" y="54145"/>
                  </a:lnTo>
                  <a:lnTo>
                    <a:pt x="19128" y="116965"/>
                  </a:lnTo>
                  <a:lnTo>
                    <a:pt x="43119" y="174359"/>
                  </a:lnTo>
                  <a:lnTo>
                    <a:pt x="64799" y="220185"/>
                  </a:lnTo>
                  <a:lnTo>
                    <a:pt x="71275" y="225169"/>
                  </a:lnTo>
                  <a:lnTo>
                    <a:pt x="79102" y="226152"/>
                  </a:lnTo>
                  <a:lnTo>
                    <a:pt x="87830" y="224468"/>
                  </a:lnTo>
                  <a:lnTo>
                    <a:pt x="93648" y="218665"/>
                  </a:lnTo>
                  <a:lnTo>
                    <a:pt x="109341" y="162778"/>
                  </a:lnTo>
                  <a:lnTo>
                    <a:pt x="122940" y="108366"/>
                  </a:lnTo>
                  <a:lnTo>
                    <a:pt x="133772" y="61917"/>
                  </a:lnTo>
                  <a:lnTo>
                    <a:pt x="13687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64290" y="1389761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5589" y="164567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53761" y="12423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90632" y="1356979"/>
              <a:ext cx="235971" cy="274939"/>
            </a:xfrm>
            <a:custGeom>
              <a:avLst/>
              <a:gdLst/>
              <a:ahLst/>
              <a:cxnLst/>
              <a:rect l="0" t="0" r="0" b="0"/>
              <a:pathLst>
                <a:path w="235971" h="274939">
                  <a:moveTo>
                    <a:pt x="0" y="85425"/>
                  </a:moveTo>
                  <a:lnTo>
                    <a:pt x="17958" y="139300"/>
                  </a:lnTo>
                  <a:lnTo>
                    <a:pt x="28547" y="183544"/>
                  </a:lnTo>
                  <a:lnTo>
                    <a:pt x="37251" y="234220"/>
                  </a:lnTo>
                  <a:lnTo>
                    <a:pt x="25001" y="179562"/>
                  </a:lnTo>
                  <a:lnTo>
                    <a:pt x="22225" y="132295"/>
                  </a:lnTo>
                  <a:lnTo>
                    <a:pt x="23743" y="82415"/>
                  </a:lnTo>
                  <a:lnTo>
                    <a:pt x="37970" y="39819"/>
                  </a:lnTo>
                  <a:lnTo>
                    <a:pt x="50411" y="19922"/>
                  </a:lnTo>
                  <a:lnTo>
                    <a:pt x="69978" y="6400"/>
                  </a:lnTo>
                  <a:lnTo>
                    <a:pt x="81747" y="1156"/>
                  </a:lnTo>
                  <a:lnTo>
                    <a:pt x="93102" y="0"/>
                  </a:lnTo>
                  <a:lnTo>
                    <a:pt x="115078" y="4954"/>
                  </a:lnTo>
                  <a:lnTo>
                    <a:pt x="156612" y="34434"/>
                  </a:lnTo>
                  <a:lnTo>
                    <a:pt x="179894" y="57968"/>
                  </a:lnTo>
                  <a:lnTo>
                    <a:pt x="208335" y="112615"/>
                  </a:lnTo>
                  <a:lnTo>
                    <a:pt x="230871" y="172193"/>
                  </a:lnTo>
                  <a:lnTo>
                    <a:pt x="235970" y="198858"/>
                  </a:lnTo>
                  <a:lnTo>
                    <a:pt x="232831" y="247865"/>
                  </a:lnTo>
                  <a:lnTo>
                    <a:pt x="231627" y="274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85388" y="1388884"/>
              <a:ext cx="490773" cy="464132"/>
            </a:xfrm>
            <a:custGeom>
              <a:avLst/>
              <a:gdLst/>
              <a:ahLst/>
              <a:cxnLst/>
              <a:rect l="0" t="0" r="0" b="0"/>
              <a:pathLst>
                <a:path w="490773" h="464132">
                  <a:moveTo>
                    <a:pt x="410612" y="127219"/>
                  </a:moveTo>
                  <a:lnTo>
                    <a:pt x="421790" y="116041"/>
                  </a:lnTo>
                  <a:lnTo>
                    <a:pt x="427278" y="98075"/>
                  </a:lnTo>
                  <a:lnTo>
                    <a:pt x="428547" y="75661"/>
                  </a:lnTo>
                  <a:lnTo>
                    <a:pt x="425212" y="54002"/>
                  </a:lnTo>
                  <a:lnTo>
                    <a:pt x="413591" y="35797"/>
                  </a:lnTo>
                  <a:lnTo>
                    <a:pt x="384198" y="12394"/>
                  </a:lnTo>
                  <a:lnTo>
                    <a:pt x="371946" y="5045"/>
                  </a:lnTo>
                  <a:lnTo>
                    <a:pt x="345854" y="0"/>
                  </a:lnTo>
                  <a:lnTo>
                    <a:pt x="319829" y="2827"/>
                  </a:lnTo>
                  <a:lnTo>
                    <a:pt x="286617" y="17573"/>
                  </a:lnTo>
                  <a:lnTo>
                    <a:pt x="261438" y="37929"/>
                  </a:lnTo>
                  <a:lnTo>
                    <a:pt x="240330" y="66838"/>
                  </a:lnTo>
                  <a:lnTo>
                    <a:pt x="227317" y="105689"/>
                  </a:lnTo>
                  <a:lnTo>
                    <a:pt x="223862" y="137147"/>
                  </a:lnTo>
                  <a:lnTo>
                    <a:pt x="228566" y="164387"/>
                  </a:lnTo>
                  <a:lnTo>
                    <a:pt x="244368" y="196334"/>
                  </a:lnTo>
                  <a:lnTo>
                    <a:pt x="250649" y="204881"/>
                  </a:lnTo>
                  <a:lnTo>
                    <a:pt x="273227" y="217498"/>
                  </a:lnTo>
                  <a:lnTo>
                    <a:pt x="300419" y="224665"/>
                  </a:lnTo>
                  <a:lnTo>
                    <a:pt x="335458" y="222122"/>
                  </a:lnTo>
                  <a:lnTo>
                    <a:pt x="368066" y="212791"/>
                  </a:lnTo>
                  <a:lnTo>
                    <a:pt x="389363" y="201906"/>
                  </a:lnTo>
                  <a:lnTo>
                    <a:pt x="404287" y="186149"/>
                  </a:lnTo>
                  <a:lnTo>
                    <a:pt x="428989" y="141849"/>
                  </a:lnTo>
                  <a:lnTo>
                    <a:pt x="435732" y="136973"/>
                  </a:lnTo>
                  <a:lnTo>
                    <a:pt x="442567" y="137231"/>
                  </a:lnTo>
                  <a:lnTo>
                    <a:pt x="449462" y="140913"/>
                  </a:lnTo>
                  <a:lnTo>
                    <a:pt x="460244" y="160601"/>
                  </a:lnTo>
                  <a:lnTo>
                    <a:pt x="476697" y="220901"/>
                  </a:lnTo>
                  <a:lnTo>
                    <a:pt x="490043" y="274666"/>
                  </a:lnTo>
                  <a:lnTo>
                    <a:pt x="490772" y="336065"/>
                  </a:lnTo>
                  <a:lnTo>
                    <a:pt x="484843" y="363929"/>
                  </a:lnTo>
                  <a:lnTo>
                    <a:pt x="474409" y="388011"/>
                  </a:lnTo>
                  <a:lnTo>
                    <a:pt x="455734" y="404174"/>
                  </a:lnTo>
                  <a:lnTo>
                    <a:pt x="412673" y="419850"/>
                  </a:lnTo>
                  <a:lnTo>
                    <a:pt x="361699" y="428784"/>
                  </a:lnTo>
                  <a:lnTo>
                    <a:pt x="302554" y="431802"/>
                  </a:lnTo>
                  <a:lnTo>
                    <a:pt x="246981" y="433569"/>
                  </a:lnTo>
                  <a:lnTo>
                    <a:pt x="184559" y="441591"/>
                  </a:lnTo>
                  <a:lnTo>
                    <a:pt x="126057" y="451187"/>
                  </a:lnTo>
                  <a:lnTo>
                    <a:pt x="65946" y="459776"/>
                  </a:lnTo>
                  <a:lnTo>
                    <a:pt x="14413" y="463271"/>
                  </a:lnTo>
                  <a:lnTo>
                    <a:pt x="0" y="4641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628827" y="852808"/>
              <a:ext cx="414739" cy="681141"/>
            </a:xfrm>
            <a:custGeom>
              <a:avLst/>
              <a:gdLst/>
              <a:ahLst/>
              <a:cxnLst/>
              <a:rect l="0" t="0" r="0" b="0"/>
              <a:pathLst>
                <a:path w="414739" h="681141">
                  <a:moveTo>
                    <a:pt x="35711" y="0"/>
                  </a:moveTo>
                  <a:lnTo>
                    <a:pt x="27379" y="62477"/>
                  </a:lnTo>
                  <a:lnTo>
                    <a:pt x="25617" y="119186"/>
                  </a:lnTo>
                  <a:lnTo>
                    <a:pt x="25312" y="172575"/>
                  </a:lnTo>
                  <a:lnTo>
                    <a:pt x="19632" y="227258"/>
                  </a:lnTo>
                  <a:lnTo>
                    <a:pt x="16130" y="286094"/>
                  </a:lnTo>
                  <a:lnTo>
                    <a:pt x="15092" y="342392"/>
                  </a:lnTo>
                  <a:lnTo>
                    <a:pt x="14784" y="396117"/>
                  </a:lnTo>
                  <a:lnTo>
                    <a:pt x="14680" y="459438"/>
                  </a:lnTo>
                  <a:lnTo>
                    <a:pt x="14662" y="512166"/>
                  </a:lnTo>
                  <a:lnTo>
                    <a:pt x="14658" y="555572"/>
                  </a:lnTo>
                  <a:lnTo>
                    <a:pt x="11536" y="599041"/>
                  </a:lnTo>
                  <a:lnTo>
                    <a:pt x="3202" y="653615"/>
                  </a:lnTo>
                  <a:lnTo>
                    <a:pt x="0" y="667371"/>
                  </a:lnTo>
                  <a:lnTo>
                    <a:pt x="1376" y="675371"/>
                  </a:lnTo>
                  <a:lnTo>
                    <a:pt x="5802" y="679534"/>
                  </a:lnTo>
                  <a:lnTo>
                    <a:pt x="12262" y="681140"/>
                  </a:lnTo>
                  <a:lnTo>
                    <a:pt x="72412" y="664143"/>
                  </a:lnTo>
                  <a:lnTo>
                    <a:pt x="124574" y="653018"/>
                  </a:lnTo>
                  <a:lnTo>
                    <a:pt x="178245" y="645432"/>
                  </a:lnTo>
                  <a:lnTo>
                    <a:pt x="238301" y="642869"/>
                  </a:lnTo>
                  <a:lnTo>
                    <a:pt x="292270" y="642425"/>
                  </a:lnTo>
                  <a:lnTo>
                    <a:pt x="347126" y="642294"/>
                  </a:lnTo>
                  <a:lnTo>
                    <a:pt x="403408" y="633912"/>
                  </a:lnTo>
                  <a:lnTo>
                    <a:pt x="414738" y="63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654010" y="1126549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73010" y="14654"/>
                  </a:lnTo>
                  <a:lnTo>
                    <a:pt x="111601" y="19792"/>
                  </a:lnTo>
                  <a:lnTo>
                    <a:pt x="53197" y="20807"/>
                  </a:lnTo>
                  <a:lnTo>
                    <a:pt x="28323" y="2211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696124" y="779108"/>
              <a:ext cx="305327" cy="31587"/>
            </a:xfrm>
            <a:custGeom>
              <a:avLst/>
              <a:gdLst/>
              <a:ahLst/>
              <a:cxnLst/>
              <a:rect l="0" t="0" r="0" b="0"/>
              <a:pathLst>
                <a:path w="305327" h="31587">
                  <a:moveTo>
                    <a:pt x="305326" y="0"/>
                  </a:moveTo>
                  <a:lnTo>
                    <a:pt x="246709" y="0"/>
                  </a:lnTo>
                  <a:lnTo>
                    <a:pt x="184130" y="7236"/>
                  </a:lnTo>
                  <a:lnTo>
                    <a:pt x="121683" y="12998"/>
                  </a:lnTo>
                  <a:lnTo>
                    <a:pt x="63681" y="19465"/>
                  </a:lnTo>
                  <a:lnTo>
                    <a:pt x="10812" y="291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100578" y="1333606"/>
              <a:ext cx="448356" cy="520866"/>
            </a:xfrm>
            <a:custGeom>
              <a:avLst/>
              <a:gdLst/>
              <a:ahLst/>
              <a:cxnLst/>
              <a:rect l="0" t="0" r="0" b="0"/>
              <a:pathLst>
                <a:path w="448356" h="520866">
                  <a:moveTo>
                    <a:pt x="248313" y="129855"/>
                  </a:moveTo>
                  <a:lnTo>
                    <a:pt x="220779" y="67574"/>
                  </a:lnTo>
                  <a:lnTo>
                    <a:pt x="203321" y="40953"/>
                  </a:lnTo>
                  <a:lnTo>
                    <a:pt x="180743" y="22883"/>
                  </a:lnTo>
                  <a:lnTo>
                    <a:pt x="133710" y="1750"/>
                  </a:lnTo>
                  <a:lnTo>
                    <a:pt x="108861" y="0"/>
                  </a:lnTo>
                  <a:lnTo>
                    <a:pt x="82220" y="5461"/>
                  </a:lnTo>
                  <a:lnTo>
                    <a:pt x="33227" y="34443"/>
                  </a:lnTo>
                  <a:lnTo>
                    <a:pt x="24204" y="41680"/>
                  </a:lnTo>
                  <a:lnTo>
                    <a:pt x="11059" y="65320"/>
                  </a:lnTo>
                  <a:lnTo>
                    <a:pt x="200" y="111513"/>
                  </a:lnTo>
                  <a:lnTo>
                    <a:pt x="0" y="142760"/>
                  </a:lnTo>
                  <a:lnTo>
                    <a:pt x="7710" y="168346"/>
                  </a:lnTo>
                  <a:lnTo>
                    <a:pt x="22055" y="185176"/>
                  </a:lnTo>
                  <a:lnTo>
                    <a:pt x="30794" y="191302"/>
                  </a:lnTo>
                  <a:lnTo>
                    <a:pt x="52982" y="198109"/>
                  </a:lnTo>
                  <a:lnTo>
                    <a:pt x="77271" y="199964"/>
                  </a:lnTo>
                  <a:lnTo>
                    <a:pt x="137748" y="188581"/>
                  </a:lnTo>
                  <a:lnTo>
                    <a:pt x="167460" y="173121"/>
                  </a:lnTo>
                  <a:lnTo>
                    <a:pt x="191081" y="153723"/>
                  </a:lnTo>
                  <a:lnTo>
                    <a:pt x="197290" y="152786"/>
                  </a:lnTo>
                  <a:lnTo>
                    <a:pt x="202600" y="155671"/>
                  </a:lnTo>
                  <a:lnTo>
                    <a:pt x="207309" y="161103"/>
                  </a:lnTo>
                  <a:lnTo>
                    <a:pt x="218607" y="221563"/>
                  </a:lnTo>
                  <a:lnTo>
                    <a:pt x="225547" y="282891"/>
                  </a:lnTo>
                  <a:lnTo>
                    <a:pt x="232339" y="330917"/>
                  </a:lnTo>
                  <a:lnTo>
                    <a:pt x="241760" y="385960"/>
                  </a:lnTo>
                  <a:lnTo>
                    <a:pt x="246372" y="441134"/>
                  </a:lnTo>
                  <a:lnTo>
                    <a:pt x="253995" y="495369"/>
                  </a:lnTo>
                  <a:lnTo>
                    <a:pt x="251687" y="520865"/>
                  </a:lnTo>
                  <a:lnTo>
                    <a:pt x="263321" y="497946"/>
                  </a:lnTo>
                  <a:lnTo>
                    <a:pt x="293391" y="464607"/>
                  </a:lnTo>
                  <a:lnTo>
                    <a:pt x="322891" y="445720"/>
                  </a:lnTo>
                  <a:lnTo>
                    <a:pt x="386223" y="421997"/>
                  </a:lnTo>
                  <a:lnTo>
                    <a:pt x="448355" y="393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403282" y="1379233"/>
              <a:ext cx="236170" cy="207246"/>
            </a:xfrm>
            <a:custGeom>
              <a:avLst/>
              <a:gdLst/>
              <a:ahLst/>
              <a:cxnLst/>
              <a:rect l="0" t="0" r="0" b="0"/>
              <a:pathLst>
                <a:path w="236170" h="207246">
                  <a:moveTo>
                    <a:pt x="19309" y="0"/>
                  </a:moveTo>
                  <a:lnTo>
                    <a:pt x="8130" y="11178"/>
                  </a:lnTo>
                  <a:lnTo>
                    <a:pt x="2642" y="29144"/>
                  </a:lnTo>
                  <a:lnTo>
                    <a:pt x="0" y="91142"/>
                  </a:lnTo>
                  <a:lnTo>
                    <a:pt x="7998" y="125271"/>
                  </a:lnTo>
                  <a:lnTo>
                    <a:pt x="37677" y="178843"/>
                  </a:lnTo>
                  <a:lnTo>
                    <a:pt x="57499" y="193739"/>
                  </a:lnTo>
                  <a:lnTo>
                    <a:pt x="83075" y="203090"/>
                  </a:lnTo>
                  <a:lnTo>
                    <a:pt x="113940" y="207245"/>
                  </a:lnTo>
                  <a:lnTo>
                    <a:pt x="140916" y="202853"/>
                  </a:lnTo>
                  <a:lnTo>
                    <a:pt x="172713" y="187226"/>
                  </a:lnTo>
                  <a:lnTo>
                    <a:pt x="196953" y="164659"/>
                  </a:lnTo>
                  <a:lnTo>
                    <a:pt x="226104" y="120003"/>
                  </a:lnTo>
                  <a:lnTo>
                    <a:pt x="236169" y="79880"/>
                  </a:lnTo>
                  <a:lnTo>
                    <a:pt x="22987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714463" y="1389716"/>
              <a:ext cx="276668" cy="231673"/>
            </a:xfrm>
            <a:custGeom>
              <a:avLst/>
              <a:gdLst/>
              <a:ahLst/>
              <a:cxnLst/>
              <a:rect l="0" t="0" r="0" b="0"/>
              <a:pathLst>
                <a:path w="276668" h="231673">
                  <a:moveTo>
                    <a:pt x="139796" y="126387"/>
                  </a:moveTo>
                  <a:lnTo>
                    <a:pt x="145861" y="92765"/>
                  </a:lnTo>
                  <a:lnTo>
                    <a:pt x="139773" y="55724"/>
                  </a:lnTo>
                  <a:lnTo>
                    <a:pt x="123672" y="23172"/>
                  </a:lnTo>
                  <a:lnTo>
                    <a:pt x="110792" y="6034"/>
                  </a:lnTo>
                  <a:lnTo>
                    <a:pt x="102913" y="1698"/>
                  </a:lnTo>
                  <a:lnTo>
                    <a:pt x="84799" y="0"/>
                  </a:lnTo>
                  <a:lnTo>
                    <a:pt x="49281" y="11210"/>
                  </a:lnTo>
                  <a:lnTo>
                    <a:pt x="28987" y="26064"/>
                  </a:lnTo>
                  <a:lnTo>
                    <a:pt x="13338" y="44365"/>
                  </a:lnTo>
                  <a:lnTo>
                    <a:pt x="2484" y="64196"/>
                  </a:lnTo>
                  <a:lnTo>
                    <a:pt x="0" y="90948"/>
                  </a:lnTo>
                  <a:lnTo>
                    <a:pt x="7937" y="144603"/>
                  </a:lnTo>
                  <a:lnTo>
                    <a:pt x="22998" y="178188"/>
                  </a:lnTo>
                  <a:lnTo>
                    <a:pt x="38752" y="193473"/>
                  </a:lnTo>
                  <a:lnTo>
                    <a:pt x="47867" y="199187"/>
                  </a:lnTo>
                  <a:lnTo>
                    <a:pt x="57453" y="200657"/>
                  </a:lnTo>
                  <a:lnTo>
                    <a:pt x="77463" y="196051"/>
                  </a:lnTo>
                  <a:lnTo>
                    <a:pt x="108458" y="180304"/>
                  </a:lnTo>
                  <a:lnTo>
                    <a:pt x="123139" y="164388"/>
                  </a:lnTo>
                  <a:lnTo>
                    <a:pt x="132392" y="144446"/>
                  </a:lnTo>
                  <a:lnTo>
                    <a:pt x="136506" y="119986"/>
                  </a:lnTo>
                  <a:lnTo>
                    <a:pt x="138773" y="117440"/>
                  </a:lnTo>
                  <a:lnTo>
                    <a:pt x="141453" y="121592"/>
                  </a:lnTo>
                  <a:lnTo>
                    <a:pt x="165967" y="169256"/>
                  </a:lnTo>
                  <a:lnTo>
                    <a:pt x="179114" y="189894"/>
                  </a:lnTo>
                  <a:lnTo>
                    <a:pt x="198995" y="204525"/>
                  </a:lnTo>
                  <a:lnTo>
                    <a:pt x="259550" y="228018"/>
                  </a:lnTo>
                  <a:lnTo>
                    <a:pt x="276667" y="2316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034991" y="1042321"/>
              <a:ext cx="50896" cy="579068"/>
            </a:xfrm>
            <a:custGeom>
              <a:avLst/>
              <a:gdLst/>
              <a:ahLst/>
              <a:cxnLst/>
              <a:rect l="0" t="0" r="0" b="0"/>
              <a:pathLst>
                <a:path w="50896" h="579068">
                  <a:moveTo>
                    <a:pt x="19309" y="0"/>
                  </a:moveTo>
                  <a:lnTo>
                    <a:pt x="8131" y="22357"/>
                  </a:lnTo>
                  <a:lnTo>
                    <a:pt x="1179" y="69795"/>
                  </a:lnTo>
                  <a:lnTo>
                    <a:pt x="0" y="131896"/>
                  </a:lnTo>
                  <a:lnTo>
                    <a:pt x="6701" y="192343"/>
                  </a:lnTo>
                  <a:lnTo>
                    <a:pt x="13959" y="254673"/>
                  </a:lnTo>
                  <a:lnTo>
                    <a:pt x="23314" y="303446"/>
                  </a:lnTo>
                  <a:lnTo>
                    <a:pt x="27905" y="354942"/>
                  </a:lnTo>
                  <a:lnTo>
                    <a:pt x="36691" y="416339"/>
                  </a:lnTo>
                  <a:lnTo>
                    <a:pt x="39640" y="479766"/>
                  </a:lnTo>
                  <a:lnTo>
                    <a:pt x="43270" y="532487"/>
                  </a:lnTo>
                  <a:lnTo>
                    <a:pt x="50895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875316" y="1284476"/>
              <a:ext cx="357970" cy="73701"/>
            </a:xfrm>
            <a:custGeom>
              <a:avLst/>
              <a:gdLst/>
              <a:ahLst/>
              <a:cxnLst/>
              <a:rect l="0" t="0" r="0" b="0"/>
              <a:pathLst>
                <a:path w="357970" h="73701">
                  <a:moveTo>
                    <a:pt x="357969" y="0"/>
                  </a:moveTo>
                  <a:lnTo>
                    <a:pt x="304094" y="17959"/>
                  </a:lnTo>
                  <a:lnTo>
                    <a:pt x="250491" y="31667"/>
                  </a:lnTo>
                  <a:lnTo>
                    <a:pt x="198222" y="42138"/>
                  </a:lnTo>
                  <a:lnTo>
                    <a:pt x="151149" y="49530"/>
                  </a:lnTo>
                  <a:lnTo>
                    <a:pt x="98987" y="54840"/>
                  </a:lnTo>
                  <a:lnTo>
                    <a:pt x="39440" y="6711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275399" y="1473989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296456" y="133711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394548" y="1447343"/>
              <a:ext cx="171708" cy="237638"/>
            </a:xfrm>
            <a:custGeom>
              <a:avLst/>
              <a:gdLst/>
              <a:ahLst/>
              <a:cxnLst/>
              <a:rect l="0" t="0" r="0" b="0"/>
              <a:pathLst>
                <a:path w="171708" h="237638">
                  <a:moveTo>
                    <a:pt x="144062" y="5589"/>
                  </a:moveTo>
                  <a:lnTo>
                    <a:pt x="127295" y="0"/>
                  </a:lnTo>
                  <a:lnTo>
                    <a:pt x="106585" y="3495"/>
                  </a:lnTo>
                  <a:lnTo>
                    <a:pt x="82952" y="14017"/>
                  </a:lnTo>
                  <a:lnTo>
                    <a:pt x="28521" y="59342"/>
                  </a:lnTo>
                  <a:lnTo>
                    <a:pt x="7922" y="95735"/>
                  </a:lnTo>
                  <a:lnTo>
                    <a:pt x="0" y="136154"/>
                  </a:lnTo>
                  <a:lnTo>
                    <a:pt x="8830" y="177766"/>
                  </a:lnTo>
                  <a:lnTo>
                    <a:pt x="26265" y="208553"/>
                  </a:lnTo>
                  <a:lnTo>
                    <a:pt x="51837" y="232493"/>
                  </a:lnTo>
                  <a:lnTo>
                    <a:pt x="62692" y="236407"/>
                  </a:lnTo>
                  <a:lnTo>
                    <a:pt x="87231" y="237637"/>
                  </a:lnTo>
                  <a:lnTo>
                    <a:pt x="121764" y="226162"/>
                  </a:lnTo>
                  <a:lnTo>
                    <a:pt x="137272" y="211246"/>
                  </a:lnTo>
                  <a:lnTo>
                    <a:pt x="162348" y="161896"/>
                  </a:lnTo>
                  <a:lnTo>
                    <a:pt x="171707" y="118453"/>
                  </a:lnTo>
                  <a:lnTo>
                    <a:pt x="168892" y="81534"/>
                  </a:lnTo>
                  <a:lnTo>
                    <a:pt x="154591" y="47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612311" y="1453001"/>
              <a:ext cx="261017" cy="264321"/>
            </a:xfrm>
            <a:custGeom>
              <a:avLst/>
              <a:gdLst/>
              <a:ahLst/>
              <a:cxnLst/>
              <a:rect l="0" t="0" r="0" b="0"/>
              <a:pathLst>
                <a:path w="261017" h="264321">
                  <a:moveTo>
                    <a:pt x="0" y="52574"/>
                  </a:moveTo>
                  <a:lnTo>
                    <a:pt x="35916" y="116024"/>
                  </a:lnTo>
                  <a:lnTo>
                    <a:pt x="60213" y="174118"/>
                  </a:lnTo>
                  <a:lnTo>
                    <a:pt x="76625" y="225671"/>
                  </a:lnTo>
                  <a:lnTo>
                    <a:pt x="87564" y="261399"/>
                  </a:lnTo>
                  <a:lnTo>
                    <a:pt x="87622" y="264320"/>
                  </a:lnTo>
                  <a:lnTo>
                    <a:pt x="81447" y="255088"/>
                  </a:lnTo>
                  <a:lnTo>
                    <a:pt x="66825" y="202627"/>
                  </a:lnTo>
                  <a:lnTo>
                    <a:pt x="57365" y="153056"/>
                  </a:lnTo>
                  <a:lnTo>
                    <a:pt x="55211" y="102493"/>
                  </a:lnTo>
                  <a:lnTo>
                    <a:pt x="64371" y="46013"/>
                  </a:lnTo>
                  <a:lnTo>
                    <a:pt x="71893" y="23922"/>
                  </a:lnTo>
                  <a:lnTo>
                    <a:pt x="83035" y="6304"/>
                  </a:lnTo>
                  <a:lnTo>
                    <a:pt x="91622" y="1840"/>
                  </a:lnTo>
                  <a:lnTo>
                    <a:pt x="113640" y="0"/>
                  </a:lnTo>
                  <a:lnTo>
                    <a:pt x="132785" y="6201"/>
                  </a:lnTo>
                  <a:lnTo>
                    <a:pt x="175318" y="34835"/>
                  </a:lnTo>
                  <a:lnTo>
                    <a:pt x="209483" y="75264"/>
                  </a:lnTo>
                  <a:lnTo>
                    <a:pt x="235659" y="131752"/>
                  </a:lnTo>
                  <a:lnTo>
                    <a:pt x="255800" y="194368"/>
                  </a:lnTo>
                  <a:lnTo>
                    <a:pt x="261016" y="235487"/>
                  </a:lnTo>
                  <a:lnTo>
                    <a:pt x="259117" y="250852"/>
                  </a:lnTo>
                  <a:lnTo>
                    <a:pt x="252684" y="2631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987876" y="1460799"/>
              <a:ext cx="309607" cy="373834"/>
            </a:xfrm>
            <a:custGeom>
              <a:avLst/>
              <a:gdLst/>
              <a:ahLst/>
              <a:cxnLst/>
              <a:rect l="0" t="0" r="0" b="0"/>
              <a:pathLst>
                <a:path w="309607" h="373834">
                  <a:moveTo>
                    <a:pt x="203502" y="23719"/>
                  </a:moveTo>
                  <a:lnTo>
                    <a:pt x="185522" y="8078"/>
                  </a:lnTo>
                  <a:lnTo>
                    <a:pt x="168604" y="0"/>
                  </a:lnTo>
                  <a:lnTo>
                    <a:pt x="128172" y="53"/>
                  </a:lnTo>
                  <a:lnTo>
                    <a:pt x="70512" y="10552"/>
                  </a:lnTo>
                  <a:lnTo>
                    <a:pt x="42230" y="17087"/>
                  </a:lnTo>
                  <a:lnTo>
                    <a:pt x="31647" y="22807"/>
                  </a:lnTo>
                  <a:lnTo>
                    <a:pt x="16768" y="38521"/>
                  </a:lnTo>
                  <a:lnTo>
                    <a:pt x="1814" y="67099"/>
                  </a:lnTo>
                  <a:lnTo>
                    <a:pt x="0" y="90572"/>
                  </a:lnTo>
                  <a:lnTo>
                    <a:pt x="1153" y="103383"/>
                  </a:lnTo>
                  <a:lnTo>
                    <a:pt x="11794" y="123856"/>
                  </a:lnTo>
                  <a:lnTo>
                    <a:pt x="19545" y="132591"/>
                  </a:lnTo>
                  <a:lnTo>
                    <a:pt x="52810" y="150474"/>
                  </a:lnTo>
                  <a:lnTo>
                    <a:pt x="112038" y="166996"/>
                  </a:lnTo>
                  <a:lnTo>
                    <a:pt x="163078" y="184645"/>
                  </a:lnTo>
                  <a:lnTo>
                    <a:pt x="217874" y="204725"/>
                  </a:lnTo>
                  <a:lnTo>
                    <a:pt x="264183" y="228362"/>
                  </a:lnTo>
                  <a:lnTo>
                    <a:pt x="281554" y="241793"/>
                  </a:lnTo>
                  <a:lnTo>
                    <a:pt x="304487" y="273687"/>
                  </a:lnTo>
                  <a:lnTo>
                    <a:pt x="309606" y="302492"/>
                  </a:lnTo>
                  <a:lnTo>
                    <a:pt x="309333" y="318362"/>
                  </a:lnTo>
                  <a:lnTo>
                    <a:pt x="299671" y="342234"/>
                  </a:lnTo>
                  <a:lnTo>
                    <a:pt x="283679" y="359474"/>
                  </a:lnTo>
                  <a:lnTo>
                    <a:pt x="264873" y="371035"/>
                  </a:lnTo>
                  <a:lnTo>
                    <a:pt x="238577" y="373833"/>
                  </a:lnTo>
                  <a:lnTo>
                    <a:pt x="190888" y="368832"/>
                  </a:lnTo>
                  <a:lnTo>
                    <a:pt x="139713" y="359941"/>
                  </a:lnTo>
                  <a:lnTo>
                    <a:pt x="90625" y="346778"/>
                  </a:lnTo>
                  <a:lnTo>
                    <a:pt x="45574" y="329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811272" y="2189927"/>
            <a:ext cx="4416526" cy="810695"/>
            <a:chOff x="811272" y="2189927"/>
            <a:chExt cx="4416526" cy="810695"/>
          </a:xfrm>
        </p:grpSpPr>
        <p:sp>
          <p:nvSpPr>
            <p:cNvPr id="28" name="Freeform 27"/>
            <p:cNvSpPr/>
            <p:nvPr/>
          </p:nvSpPr>
          <p:spPr>
            <a:xfrm>
              <a:off x="811272" y="2411026"/>
              <a:ext cx="470430" cy="368460"/>
            </a:xfrm>
            <a:custGeom>
              <a:avLst/>
              <a:gdLst/>
              <a:ahLst/>
              <a:cxnLst/>
              <a:rect l="0" t="0" r="0" b="0"/>
              <a:pathLst>
                <a:path w="470430" h="368460">
                  <a:moveTo>
                    <a:pt x="20479" y="0"/>
                  </a:moveTo>
                  <a:lnTo>
                    <a:pt x="9300" y="16767"/>
                  </a:lnTo>
                  <a:lnTo>
                    <a:pt x="2349" y="49551"/>
                  </a:lnTo>
                  <a:lnTo>
                    <a:pt x="0" y="112126"/>
                  </a:lnTo>
                  <a:lnTo>
                    <a:pt x="1933" y="169313"/>
                  </a:lnTo>
                  <a:lnTo>
                    <a:pt x="16284" y="222652"/>
                  </a:lnTo>
                  <a:lnTo>
                    <a:pt x="42094" y="283189"/>
                  </a:lnTo>
                  <a:lnTo>
                    <a:pt x="65878" y="322944"/>
                  </a:lnTo>
                  <a:lnTo>
                    <a:pt x="99766" y="362228"/>
                  </a:lnTo>
                  <a:lnTo>
                    <a:pt x="110772" y="366658"/>
                  </a:lnTo>
                  <a:lnTo>
                    <a:pt x="138598" y="368459"/>
                  </a:lnTo>
                  <a:lnTo>
                    <a:pt x="150698" y="364962"/>
                  </a:lnTo>
                  <a:lnTo>
                    <a:pt x="170381" y="351718"/>
                  </a:lnTo>
                  <a:lnTo>
                    <a:pt x="194616" y="324531"/>
                  </a:lnTo>
                  <a:lnTo>
                    <a:pt x="219420" y="265163"/>
                  </a:lnTo>
                  <a:lnTo>
                    <a:pt x="227603" y="229085"/>
                  </a:lnTo>
                  <a:lnTo>
                    <a:pt x="226908" y="191879"/>
                  </a:lnTo>
                  <a:lnTo>
                    <a:pt x="224529" y="177696"/>
                  </a:lnTo>
                  <a:lnTo>
                    <a:pt x="245137" y="235800"/>
                  </a:lnTo>
                  <a:lnTo>
                    <a:pt x="277141" y="292791"/>
                  </a:lnTo>
                  <a:lnTo>
                    <a:pt x="311829" y="332676"/>
                  </a:lnTo>
                  <a:lnTo>
                    <a:pt x="332072" y="340878"/>
                  </a:lnTo>
                  <a:lnTo>
                    <a:pt x="355497" y="343354"/>
                  </a:lnTo>
                  <a:lnTo>
                    <a:pt x="377606" y="340555"/>
                  </a:lnTo>
                  <a:lnTo>
                    <a:pt x="396011" y="329172"/>
                  </a:lnTo>
                  <a:lnTo>
                    <a:pt x="432480" y="287679"/>
                  </a:lnTo>
                  <a:lnTo>
                    <a:pt x="456668" y="235593"/>
                  </a:lnTo>
                  <a:lnTo>
                    <a:pt x="467785" y="198877"/>
                  </a:lnTo>
                  <a:lnTo>
                    <a:pt x="470429" y="151993"/>
                  </a:lnTo>
                  <a:lnTo>
                    <a:pt x="461434" y="89988"/>
                  </a:lnTo>
                  <a:lnTo>
                    <a:pt x="452147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433339" y="2547896"/>
              <a:ext cx="19594" cy="210571"/>
            </a:xfrm>
            <a:custGeom>
              <a:avLst/>
              <a:gdLst/>
              <a:ahLst/>
              <a:cxnLst/>
              <a:rect l="0" t="0" r="0" b="0"/>
              <a:pathLst>
                <a:path w="19594" h="210571">
                  <a:moveTo>
                    <a:pt x="9065" y="0"/>
                  </a:moveTo>
                  <a:lnTo>
                    <a:pt x="5945" y="54144"/>
                  </a:lnTo>
                  <a:lnTo>
                    <a:pt x="0" y="114680"/>
                  </a:lnTo>
                  <a:lnTo>
                    <a:pt x="10182" y="177449"/>
                  </a:lnTo>
                  <a:lnTo>
                    <a:pt x="19593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442404" y="24110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726866" y="2305741"/>
              <a:ext cx="31394" cy="463254"/>
            </a:xfrm>
            <a:custGeom>
              <a:avLst/>
              <a:gdLst/>
              <a:ahLst/>
              <a:cxnLst/>
              <a:rect l="0" t="0" r="0" b="0"/>
              <a:pathLst>
                <a:path w="31394" h="463254">
                  <a:moveTo>
                    <a:pt x="10336" y="0"/>
                  </a:moveTo>
                  <a:lnTo>
                    <a:pt x="10336" y="51602"/>
                  </a:lnTo>
                  <a:lnTo>
                    <a:pt x="9166" y="112645"/>
                  </a:lnTo>
                  <a:lnTo>
                    <a:pt x="3100" y="161928"/>
                  </a:lnTo>
                  <a:lnTo>
                    <a:pt x="458" y="220502"/>
                  </a:lnTo>
                  <a:lnTo>
                    <a:pt x="0" y="272394"/>
                  </a:lnTo>
                  <a:lnTo>
                    <a:pt x="2984" y="327154"/>
                  </a:lnTo>
                  <a:lnTo>
                    <a:pt x="14473" y="388276"/>
                  </a:lnTo>
                  <a:lnTo>
                    <a:pt x="23142" y="450145"/>
                  </a:lnTo>
                  <a:lnTo>
                    <a:pt x="31393" y="463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537160" y="2505782"/>
              <a:ext cx="379027" cy="73700"/>
            </a:xfrm>
            <a:custGeom>
              <a:avLst/>
              <a:gdLst/>
              <a:ahLst/>
              <a:cxnLst/>
              <a:rect l="0" t="0" r="0" b="0"/>
              <a:pathLst>
                <a:path w="379027" h="73700">
                  <a:moveTo>
                    <a:pt x="379026" y="0"/>
                  </a:moveTo>
                  <a:lnTo>
                    <a:pt x="323981" y="16789"/>
                  </a:lnTo>
                  <a:lnTo>
                    <a:pt x="263214" y="23333"/>
                  </a:lnTo>
                  <a:lnTo>
                    <a:pt x="200042" y="29140"/>
                  </a:lnTo>
                  <a:lnTo>
                    <a:pt x="143110" y="33981"/>
                  </a:lnTo>
                  <a:lnTo>
                    <a:pt x="93486" y="42824"/>
                  </a:lnTo>
                  <a:lnTo>
                    <a:pt x="35494" y="5629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968829" y="2263626"/>
              <a:ext cx="242156" cy="494841"/>
            </a:xfrm>
            <a:custGeom>
              <a:avLst/>
              <a:gdLst/>
              <a:ahLst/>
              <a:cxnLst/>
              <a:rect l="0" t="0" r="0" b="0"/>
              <a:pathLst>
                <a:path w="242156" h="494841">
                  <a:moveTo>
                    <a:pt x="0" y="0"/>
                  </a:moveTo>
                  <a:lnTo>
                    <a:pt x="0" y="48931"/>
                  </a:lnTo>
                  <a:lnTo>
                    <a:pt x="0" y="103016"/>
                  </a:lnTo>
                  <a:lnTo>
                    <a:pt x="0" y="161545"/>
                  </a:lnTo>
                  <a:lnTo>
                    <a:pt x="0" y="223243"/>
                  </a:lnTo>
                  <a:lnTo>
                    <a:pt x="8405" y="279321"/>
                  </a:lnTo>
                  <a:lnTo>
                    <a:pt x="19159" y="341850"/>
                  </a:lnTo>
                  <a:lnTo>
                    <a:pt x="26084" y="394137"/>
                  </a:lnTo>
                  <a:lnTo>
                    <a:pt x="29329" y="456707"/>
                  </a:lnTo>
                  <a:lnTo>
                    <a:pt x="25513" y="481402"/>
                  </a:lnTo>
                  <a:lnTo>
                    <a:pt x="22858" y="485881"/>
                  </a:lnTo>
                  <a:lnTo>
                    <a:pt x="19918" y="485358"/>
                  </a:lnTo>
                  <a:lnTo>
                    <a:pt x="16788" y="481500"/>
                  </a:lnTo>
                  <a:lnTo>
                    <a:pt x="12383" y="442534"/>
                  </a:lnTo>
                  <a:lnTo>
                    <a:pt x="19300" y="383296"/>
                  </a:lnTo>
                  <a:lnTo>
                    <a:pt x="31931" y="326534"/>
                  </a:lnTo>
                  <a:lnTo>
                    <a:pt x="39928" y="300714"/>
                  </a:lnTo>
                  <a:lnTo>
                    <a:pt x="51281" y="281440"/>
                  </a:lnTo>
                  <a:lnTo>
                    <a:pt x="67245" y="268195"/>
                  </a:lnTo>
                  <a:lnTo>
                    <a:pt x="76415" y="263025"/>
                  </a:lnTo>
                  <a:lnTo>
                    <a:pt x="99083" y="260400"/>
                  </a:lnTo>
                  <a:lnTo>
                    <a:pt x="124755" y="264302"/>
                  </a:lnTo>
                  <a:lnTo>
                    <a:pt x="164346" y="280823"/>
                  </a:lnTo>
                  <a:lnTo>
                    <a:pt x="197654" y="308595"/>
                  </a:lnTo>
                  <a:lnTo>
                    <a:pt x="221690" y="345940"/>
                  </a:lnTo>
                  <a:lnTo>
                    <a:pt x="235572" y="386640"/>
                  </a:lnTo>
                  <a:lnTo>
                    <a:pt x="240855" y="442315"/>
                  </a:lnTo>
                  <a:lnTo>
                    <a:pt x="242155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958507" y="2295212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0" y="163089"/>
                  </a:lnTo>
                  <a:lnTo>
                    <a:pt x="0" y="223548"/>
                  </a:lnTo>
                  <a:lnTo>
                    <a:pt x="8334" y="286325"/>
                  </a:lnTo>
                  <a:lnTo>
                    <a:pt x="17475" y="347494"/>
                  </a:lnTo>
                  <a:lnTo>
                    <a:pt x="21166" y="382422"/>
                  </a:lnTo>
                  <a:lnTo>
                    <a:pt x="23469" y="388309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747937" y="2232041"/>
              <a:ext cx="505369" cy="200042"/>
            </a:xfrm>
            <a:custGeom>
              <a:avLst/>
              <a:gdLst/>
              <a:ahLst/>
              <a:cxnLst/>
              <a:rect l="0" t="0" r="0" b="0"/>
              <a:pathLst>
                <a:path w="505369" h="200042">
                  <a:moveTo>
                    <a:pt x="505368" y="0"/>
                  </a:moveTo>
                  <a:lnTo>
                    <a:pt x="456437" y="14573"/>
                  </a:lnTo>
                  <a:lnTo>
                    <a:pt x="402896" y="39403"/>
                  </a:lnTo>
                  <a:lnTo>
                    <a:pt x="347811" y="62352"/>
                  </a:lnTo>
                  <a:lnTo>
                    <a:pt x="294847" y="87846"/>
                  </a:lnTo>
                  <a:lnTo>
                    <a:pt x="231632" y="119241"/>
                  </a:lnTo>
                  <a:lnTo>
                    <a:pt x="168457" y="143574"/>
                  </a:lnTo>
                  <a:lnTo>
                    <a:pt x="115814" y="161395"/>
                  </a:lnTo>
                  <a:lnTo>
                    <a:pt x="58059" y="18270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63751" y="2632124"/>
              <a:ext cx="357970" cy="168457"/>
            </a:xfrm>
            <a:custGeom>
              <a:avLst/>
              <a:gdLst/>
              <a:ahLst/>
              <a:cxnLst/>
              <a:rect l="0" t="0" r="0" b="0"/>
              <a:pathLst>
                <a:path w="357970" h="168457">
                  <a:moveTo>
                    <a:pt x="357969" y="0"/>
                  </a:moveTo>
                  <a:lnTo>
                    <a:pt x="294519" y="26364"/>
                  </a:lnTo>
                  <a:lnTo>
                    <a:pt x="239544" y="52997"/>
                  </a:lnTo>
                  <a:lnTo>
                    <a:pt x="186829" y="81718"/>
                  </a:lnTo>
                  <a:lnTo>
                    <a:pt x="124425" y="114278"/>
                  </a:lnTo>
                  <a:lnTo>
                    <a:pt x="61362" y="14358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284891" y="2484146"/>
              <a:ext cx="231628" cy="242645"/>
            </a:xfrm>
            <a:custGeom>
              <a:avLst/>
              <a:gdLst/>
              <a:ahLst/>
              <a:cxnLst/>
              <a:rect l="0" t="0" r="0" b="0"/>
              <a:pathLst>
                <a:path w="231628" h="242645">
                  <a:moveTo>
                    <a:pt x="0" y="95335"/>
                  </a:moveTo>
                  <a:lnTo>
                    <a:pt x="0" y="149480"/>
                  </a:lnTo>
                  <a:lnTo>
                    <a:pt x="5589" y="198837"/>
                  </a:lnTo>
                  <a:lnTo>
                    <a:pt x="15618" y="242599"/>
                  </a:lnTo>
                  <a:lnTo>
                    <a:pt x="15092" y="242644"/>
                  </a:lnTo>
                  <a:lnTo>
                    <a:pt x="5841" y="211911"/>
                  </a:lnTo>
                  <a:lnTo>
                    <a:pt x="1154" y="153544"/>
                  </a:lnTo>
                  <a:lnTo>
                    <a:pt x="3347" y="98861"/>
                  </a:lnTo>
                  <a:lnTo>
                    <a:pt x="14640" y="64795"/>
                  </a:lnTo>
                  <a:lnTo>
                    <a:pt x="39416" y="27432"/>
                  </a:lnTo>
                  <a:lnTo>
                    <a:pt x="59902" y="4766"/>
                  </a:lnTo>
                  <a:lnTo>
                    <a:pt x="69181" y="1030"/>
                  </a:lnTo>
                  <a:lnTo>
                    <a:pt x="91968" y="0"/>
                  </a:lnTo>
                  <a:lnTo>
                    <a:pt x="111455" y="6561"/>
                  </a:lnTo>
                  <a:lnTo>
                    <a:pt x="143028" y="29836"/>
                  </a:lnTo>
                  <a:lnTo>
                    <a:pt x="178871" y="86811"/>
                  </a:lnTo>
                  <a:lnTo>
                    <a:pt x="205659" y="146856"/>
                  </a:lnTo>
                  <a:lnTo>
                    <a:pt x="220822" y="186751"/>
                  </a:lnTo>
                  <a:lnTo>
                    <a:pt x="231627" y="2111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84974" y="2189927"/>
              <a:ext cx="73700" cy="547483"/>
            </a:xfrm>
            <a:custGeom>
              <a:avLst/>
              <a:gdLst/>
              <a:ahLst/>
              <a:cxnLst/>
              <a:rect l="0" t="0" r="0" b="0"/>
              <a:pathLst>
                <a:path w="73700" h="547483">
                  <a:moveTo>
                    <a:pt x="0" y="0"/>
                  </a:moveTo>
                  <a:lnTo>
                    <a:pt x="0" y="60384"/>
                  </a:lnTo>
                  <a:lnTo>
                    <a:pt x="0" y="114988"/>
                  </a:lnTo>
                  <a:lnTo>
                    <a:pt x="0" y="165092"/>
                  </a:lnTo>
                  <a:lnTo>
                    <a:pt x="0" y="223944"/>
                  </a:lnTo>
                  <a:lnTo>
                    <a:pt x="5589" y="272114"/>
                  </a:lnTo>
                  <a:lnTo>
                    <a:pt x="17958" y="333558"/>
                  </a:lnTo>
                  <a:lnTo>
                    <a:pt x="28197" y="382452"/>
                  </a:lnTo>
                  <a:lnTo>
                    <a:pt x="42138" y="438367"/>
                  </a:lnTo>
                  <a:lnTo>
                    <a:pt x="59664" y="494335"/>
                  </a:lnTo>
                  <a:lnTo>
                    <a:pt x="73699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558632" y="2389969"/>
              <a:ext cx="326384" cy="115814"/>
            </a:xfrm>
            <a:custGeom>
              <a:avLst/>
              <a:gdLst/>
              <a:ahLst/>
              <a:cxnLst/>
              <a:rect l="0" t="0" r="0" b="0"/>
              <a:pathLst>
                <a:path w="326384" h="115814">
                  <a:moveTo>
                    <a:pt x="326383" y="0"/>
                  </a:moveTo>
                  <a:lnTo>
                    <a:pt x="265272" y="17958"/>
                  </a:lnTo>
                  <a:lnTo>
                    <a:pt x="215266" y="34786"/>
                  </a:lnTo>
                  <a:lnTo>
                    <a:pt x="166728" y="53590"/>
                  </a:lnTo>
                  <a:lnTo>
                    <a:pt x="109103" y="75316"/>
                  </a:lnTo>
                  <a:lnTo>
                    <a:pt x="50026" y="9762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815822" y="2441955"/>
              <a:ext cx="202734" cy="316512"/>
            </a:xfrm>
            <a:custGeom>
              <a:avLst/>
              <a:gdLst/>
              <a:ahLst/>
              <a:cxnLst/>
              <a:rect l="0" t="0" r="0" b="0"/>
              <a:pathLst>
                <a:path w="202734" h="316512">
                  <a:moveTo>
                    <a:pt x="16551" y="179640"/>
                  </a:moveTo>
                  <a:lnTo>
                    <a:pt x="44107" y="186876"/>
                  </a:lnTo>
                  <a:lnTo>
                    <a:pt x="97210" y="186399"/>
                  </a:lnTo>
                  <a:lnTo>
                    <a:pt x="152951" y="170955"/>
                  </a:lnTo>
                  <a:lnTo>
                    <a:pt x="174270" y="159793"/>
                  </a:lnTo>
                  <a:lnTo>
                    <a:pt x="189203" y="143913"/>
                  </a:lnTo>
                  <a:lnTo>
                    <a:pt x="198570" y="123987"/>
                  </a:lnTo>
                  <a:lnTo>
                    <a:pt x="202733" y="99534"/>
                  </a:lnTo>
                  <a:lnTo>
                    <a:pt x="193899" y="59459"/>
                  </a:lnTo>
                  <a:lnTo>
                    <a:pt x="179600" y="38099"/>
                  </a:lnTo>
                  <a:lnTo>
                    <a:pt x="141825" y="5322"/>
                  </a:lnTo>
                  <a:lnTo>
                    <a:pt x="118241" y="0"/>
                  </a:lnTo>
                  <a:lnTo>
                    <a:pt x="64974" y="6116"/>
                  </a:lnTo>
                  <a:lnTo>
                    <a:pt x="43531" y="21410"/>
                  </a:lnTo>
                  <a:lnTo>
                    <a:pt x="10702" y="69356"/>
                  </a:lnTo>
                  <a:lnTo>
                    <a:pt x="0" y="115638"/>
                  </a:lnTo>
                  <a:lnTo>
                    <a:pt x="2418" y="166396"/>
                  </a:lnTo>
                  <a:lnTo>
                    <a:pt x="10543" y="212891"/>
                  </a:lnTo>
                  <a:lnTo>
                    <a:pt x="31538" y="250714"/>
                  </a:lnTo>
                  <a:lnTo>
                    <a:pt x="59986" y="284147"/>
                  </a:lnTo>
                  <a:lnTo>
                    <a:pt x="83428" y="299397"/>
                  </a:lnTo>
                  <a:lnTo>
                    <a:pt x="116695" y="311440"/>
                  </a:lnTo>
                  <a:lnTo>
                    <a:pt x="142893" y="3165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64000" y="2498375"/>
              <a:ext cx="271663" cy="502247"/>
            </a:xfrm>
            <a:custGeom>
              <a:avLst/>
              <a:gdLst/>
              <a:ahLst/>
              <a:cxnLst/>
              <a:rect l="0" t="0" r="0" b="0"/>
              <a:pathLst>
                <a:path w="271663" h="502247">
                  <a:moveTo>
                    <a:pt x="200041" y="144278"/>
                  </a:moveTo>
                  <a:lnTo>
                    <a:pt x="214695" y="100315"/>
                  </a:lnTo>
                  <a:lnTo>
                    <a:pt x="213612" y="58852"/>
                  </a:lnTo>
                  <a:lnTo>
                    <a:pt x="205683" y="35731"/>
                  </a:lnTo>
                  <a:lnTo>
                    <a:pt x="200293" y="26289"/>
                  </a:lnTo>
                  <a:lnTo>
                    <a:pt x="184945" y="12680"/>
                  </a:lnTo>
                  <a:lnTo>
                    <a:pt x="175939" y="7412"/>
                  </a:lnTo>
                  <a:lnTo>
                    <a:pt x="135318" y="0"/>
                  </a:lnTo>
                  <a:lnTo>
                    <a:pt x="109274" y="4505"/>
                  </a:lnTo>
                  <a:lnTo>
                    <a:pt x="87171" y="15476"/>
                  </a:lnTo>
                  <a:lnTo>
                    <a:pt x="69548" y="32050"/>
                  </a:lnTo>
                  <a:lnTo>
                    <a:pt x="52062" y="61112"/>
                  </a:lnTo>
                  <a:lnTo>
                    <a:pt x="45061" y="97539"/>
                  </a:lnTo>
                  <a:lnTo>
                    <a:pt x="48576" y="132379"/>
                  </a:lnTo>
                  <a:lnTo>
                    <a:pt x="57074" y="151078"/>
                  </a:lnTo>
                  <a:lnTo>
                    <a:pt x="69820" y="167187"/>
                  </a:lnTo>
                  <a:lnTo>
                    <a:pt x="87183" y="182145"/>
                  </a:lnTo>
                  <a:lnTo>
                    <a:pt x="97896" y="185900"/>
                  </a:lnTo>
                  <a:lnTo>
                    <a:pt x="122278" y="186953"/>
                  </a:lnTo>
                  <a:lnTo>
                    <a:pt x="142473" y="180402"/>
                  </a:lnTo>
                  <a:lnTo>
                    <a:pt x="151134" y="175379"/>
                  </a:lnTo>
                  <a:lnTo>
                    <a:pt x="174502" y="145954"/>
                  </a:lnTo>
                  <a:lnTo>
                    <a:pt x="198989" y="91856"/>
                  </a:lnTo>
                  <a:lnTo>
                    <a:pt x="202849" y="81254"/>
                  </a:lnTo>
                  <a:lnTo>
                    <a:pt x="205423" y="80035"/>
                  </a:lnTo>
                  <a:lnTo>
                    <a:pt x="218523" y="141507"/>
                  </a:lnTo>
                  <a:lnTo>
                    <a:pt x="235259" y="196555"/>
                  </a:lnTo>
                  <a:lnTo>
                    <a:pt x="252700" y="249514"/>
                  </a:lnTo>
                  <a:lnTo>
                    <a:pt x="266725" y="302845"/>
                  </a:lnTo>
                  <a:lnTo>
                    <a:pt x="271662" y="352568"/>
                  </a:lnTo>
                  <a:lnTo>
                    <a:pt x="270990" y="411026"/>
                  </a:lnTo>
                  <a:lnTo>
                    <a:pt x="262380" y="430898"/>
                  </a:lnTo>
                  <a:lnTo>
                    <a:pt x="238789" y="455240"/>
                  </a:lnTo>
                  <a:lnTo>
                    <a:pt x="180736" y="480083"/>
                  </a:lnTo>
                  <a:lnTo>
                    <a:pt x="141679" y="488270"/>
                  </a:lnTo>
                  <a:lnTo>
                    <a:pt x="93062" y="493816"/>
                  </a:lnTo>
                  <a:lnTo>
                    <a:pt x="29821" y="500581"/>
                  </a:lnTo>
                  <a:lnTo>
                    <a:pt x="0" y="5022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339934" y="2417675"/>
              <a:ext cx="208378" cy="265632"/>
            </a:xfrm>
            <a:custGeom>
              <a:avLst/>
              <a:gdLst/>
              <a:ahLst/>
              <a:cxnLst/>
              <a:rect l="0" t="0" r="0" b="0"/>
              <a:pathLst>
                <a:path w="208378" h="265632">
                  <a:moveTo>
                    <a:pt x="71506" y="140750"/>
                  </a:moveTo>
                  <a:lnTo>
                    <a:pt x="134934" y="122791"/>
                  </a:lnTo>
                  <a:lnTo>
                    <a:pt x="155848" y="116000"/>
                  </a:lnTo>
                  <a:lnTo>
                    <a:pt x="173722" y="102844"/>
                  </a:lnTo>
                  <a:lnTo>
                    <a:pt x="181764" y="94422"/>
                  </a:lnTo>
                  <a:lnTo>
                    <a:pt x="185956" y="85298"/>
                  </a:lnTo>
                  <a:lnTo>
                    <a:pt x="187493" y="65802"/>
                  </a:lnTo>
                  <a:lnTo>
                    <a:pt x="176193" y="35095"/>
                  </a:lnTo>
                  <a:lnTo>
                    <a:pt x="161317" y="20482"/>
                  </a:lnTo>
                  <a:lnTo>
                    <a:pt x="130092" y="5679"/>
                  </a:lnTo>
                  <a:lnTo>
                    <a:pt x="104564" y="0"/>
                  </a:lnTo>
                  <a:lnTo>
                    <a:pt x="77620" y="1375"/>
                  </a:lnTo>
                  <a:lnTo>
                    <a:pt x="41732" y="14316"/>
                  </a:lnTo>
                  <a:lnTo>
                    <a:pt x="22788" y="35814"/>
                  </a:lnTo>
                  <a:lnTo>
                    <a:pt x="8910" y="64865"/>
                  </a:lnTo>
                  <a:lnTo>
                    <a:pt x="0" y="128057"/>
                  </a:lnTo>
                  <a:lnTo>
                    <a:pt x="3829" y="185945"/>
                  </a:lnTo>
                  <a:lnTo>
                    <a:pt x="15691" y="211139"/>
                  </a:lnTo>
                  <a:lnTo>
                    <a:pt x="42100" y="241934"/>
                  </a:lnTo>
                  <a:lnTo>
                    <a:pt x="51902" y="250320"/>
                  </a:lnTo>
                  <a:lnTo>
                    <a:pt x="75271" y="259637"/>
                  </a:lnTo>
                  <a:lnTo>
                    <a:pt x="128402" y="265619"/>
                  </a:lnTo>
                  <a:lnTo>
                    <a:pt x="180447" y="265631"/>
                  </a:lnTo>
                  <a:lnTo>
                    <a:pt x="208377" y="2565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681541" y="2424676"/>
              <a:ext cx="182625" cy="261984"/>
            </a:xfrm>
            <a:custGeom>
              <a:avLst/>
              <a:gdLst/>
              <a:ahLst/>
              <a:cxnLst/>
              <a:rect l="0" t="0" r="0" b="0"/>
              <a:pathLst>
                <a:path w="182625" h="261984">
                  <a:moveTo>
                    <a:pt x="3640" y="102163"/>
                  </a:moveTo>
                  <a:lnTo>
                    <a:pt x="5980" y="144190"/>
                  </a:lnTo>
                  <a:lnTo>
                    <a:pt x="26546" y="205698"/>
                  </a:lnTo>
                  <a:lnTo>
                    <a:pt x="47549" y="257665"/>
                  </a:lnTo>
                  <a:lnTo>
                    <a:pt x="51630" y="261983"/>
                  </a:lnTo>
                  <a:lnTo>
                    <a:pt x="55521" y="261352"/>
                  </a:lnTo>
                  <a:lnTo>
                    <a:pt x="59284" y="257422"/>
                  </a:lnTo>
                  <a:lnTo>
                    <a:pt x="60623" y="251293"/>
                  </a:lnTo>
                  <a:lnTo>
                    <a:pt x="58992" y="235123"/>
                  </a:lnTo>
                  <a:lnTo>
                    <a:pt x="36853" y="177543"/>
                  </a:lnTo>
                  <a:lnTo>
                    <a:pt x="10657" y="115036"/>
                  </a:lnTo>
                  <a:lnTo>
                    <a:pt x="0" y="74912"/>
                  </a:lnTo>
                  <a:lnTo>
                    <a:pt x="1242" y="51447"/>
                  </a:lnTo>
                  <a:lnTo>
                    <a:pt x="8813" y="32439"/>
                  </a:lnTo>
                  <a:lnTo>
                    <a:pt x="14108" y="24095"/>
                  </a:lnTo>
                  <a:lnTo>
                    <a:pt x="29350" y="11704"/>
                  </a:lnTo>
                  <a:lnTo>
                    <a:pt x="48992" y="3467"/>
                  </a:lnTo>
                  <a:lnTo>
                    <a:pt x="86358" y="0"/>
                  </a:lnTo>
                  <a:lnTo>
                    <a:pt x="140906" y="5597"/>
                  </a:lnTo>
                  <a:lnTo>
                    <a:pt x="182624" y="74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961964" y="2389969"/>
              <a:ext cx="265834" cy="357969"/>
            </a:xfrm>
            <a:custGeom>
              <a:avLst/>
              <a:gdLst/>
              <a:ahLst/>
              <a:cxnLst/>
              <a:rect l="0" t="0" r="0" b="0"/>
              <a:pathLst>
                <a:path w="265834" h="357969">
                  <a:moveTo>
                    <a:pt x="154886" y="0"/>
                  </a:moveTo>
                  <a:lnTo>
                    <a:pt x="121264" y="2339"/>
                  </a:lnTo>
                  <a:lnTo>
                    <a:pt x="69562" y="19786"/>
                  </a:lnTo>
                  <a:lnTo>
                    <a:pt x="44434" y="29850"/>
                  </a:lnTo>
                  <a:lnTo>
                    <a:pt x="25468" y="46022"/>
                  </a:lnTo>
                  <a:lnTo>
                    <a:pt x="7225" y="74857"/>
                  </a:lnTo>
                  <a:lnTo>
                    <a:pt x="0" y="116806"/>
                  </a:lnTo>
                  <a:lnTo>
                    <a:pt x="4549" y="140041"/>
                  </a:lnTo>
                  <a:lnTo>
                    <a:pt x="15539" y="158166"/>
                  </a:lnTo>
                  <a:lnTo>
                    <a:pt x="32123" y="174021"/>
                  </a:lnTo>
                  <a:lnTo>
                    <a:pt x="54311" y="182627"/>
                  </a:lnTo>
                  <a:lnTo>
                    <a:pt x="106683" y="193742"/>
                  </a:lnTo>
                  <a:lnTo>
                    <a:pt x="168154" y="199967"/>
                  </a:lnTo>
                  <a:lnTo>
                    <a:pt x="227559" y="214531"/>
                  </a:lnTo>
                  <a:lnTo>
                    <a:pt x="254278" y="230331"/>
                  </a:lnTo>
                  <a:lnTo>
                    <a:pt x="259751" y="238951"/>
                  </a:lnTo>
                  <a:lnTo>
                    <a:pt x="265833" y="261008"/>
                  </a:lnTo>
                  <a:lnTo>
                    <a:pt x="262298" y="283290"/>
                  </a:lnTo>
                  <a:lnTo>
                    <a:pt x="251757" y="303721"/>
                  </a:lnTo>
                  <a:lnTo>
                    <a:pt x="235374" y="320600"/>
                  </a:lnTo>
                  <a:lnTo>
                    <a:pt x="195242" y="337668"/>
                  </a:lnTo>
                  <a:lnTo>
                    <a:pt x="146306" y="350134"/>
                  </a:lnTo>
                  <a:lnTo>
                    <a:pt x="89173" y="355647"/>
                  </a:lnTo>
                  <a:lnTo>
                    <a:pt x="28475" y="357510"/>
                  </a:lnTo>
                  <a:lnTo>
                    <a:pt x="7486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713059" y="456940"/>
            <a:ext cx="7072286" cy="788720"/>
            <a:chOff x="713059" y="456940"/>
            <a:chExt cx="7072286" cy="788720"/>
          </a:xfrm>
        </p:grpSpPr>
        <p:sp>
          <p:nvSpPr>
            <p:cNvPr id="2" name="Freeform 1"/>
            <p:cNvSpPr/>
            <p:nvPr/>
          </p:nvSpPr>
          <p:spPr>
            <a:xfrm>
              <a:off x="713059" y="456940"/>
              <a:ext cx="643408" cy="437983"/>
            </a:xfrm>
            <a:custGeom>
              <a:avLst/>
              <a:gdLst/>
              <a:ahLst/>
              <a:cxnLst/>
              <a:rect l="0" t="0" r="0" b="0"/>
              <a:pathLst>
                <a:path w="643408" h="437983">
                  <a:moveTo>
                    <a:pt x="255562" y="437982"/>
                  </a:moveTo>
                  <a:lnTo>
                    <a:pt x="263895" y="380718"/>
                  </a:lnTo>
                  <a:lnTo>
                    <a:pt x="271679" y="331327"/>
                  </a:lnTo>
                  <a:lnTo>
                    <a:pt x="285684" y="279649"/>
                  </a:lnTo>
                  <a:lnTo>
                    <a:pt x="297243" y="224172"/>
                  </a:lnTo>
                  <a:lnTo>
                    <a:pt x="308076" y="172640"/>
                  </a:lnTo>
                  <a:lnTo>
                    <a:pt x="322217" y="112607"/>
                  </a:lnTo>
                  <a:lnTo>
                    <a:pt x="336276" y="53999"/>
                  </a:lnTo>
                  <a:lnTo>
                    <a:pt x="347978" y="19663"/>
                  </a:lnTo>
                  <a:lnTo>
                    <a:pt x="359417" y="2108"/>
                  </a:lnTo>
                  <a:lnTo>
                    <a:pt x="365743" y="0"/>
                  </a:lnTo>
                  <a:lnTo>
                    <a:pt x="372300" y="2105"/>
                  </a:lnTo>
                  <a:lnTo>
                    <a:pt x="406592" y="32882"/>
                  </a:lnTo>
                  <a:lnTo>
                    <a:pt x="431451" y="70573"/>
                  </a:lnTo>
                  <a:lnTo>
                    <a:pt x="458452" y="132751"/>
                  </a:lnTo>
                  <a:lnTo>
                    <a:pt x="494848" y="195835"/>
                  </a:lnTo>
                  <a:lnTo>
                    <a:pt x="514887" y="255706"/>
                  </a:lnTo>
                  <a:lnTo>
                    <a:pt x="538352" y="311206"/>
                  </a:lnTo>
                  <a:lnTo>
                    <a:pt x="568565" y="364225"/>
                  </a:lnTo>
                  <a:lnTo>
                    <a:pt x="590481" y="411974"/>
                  </a:lnTo>
                  <a:lnTo>
                    <a:pt x="589976" y="419474"/>
                  </a:lnTo>
                  <a:lnTo>
                    <a:pt x="584959" y="423303"/>
                  </a:lnTo>
                  <a:lnTo>
                    <a:pt x="576936" y="424687"/>
                  </a:lnTo>
                  <a:lnTo>
                    <a:pt x="555543" y="416865"/>
                  </a:lnTo>
                  <a:lnTo>
                    <a:pt x="498400" y="381822"/>
                  </a:lnTo>
                  <a:lnTo>
                    <a:pt x="439576" y="346734"/>
                  </a:lnTo>
                  <a:lnTo>
                    <a:pt x="379447" y="314759"/>
                  </a:lnTo>
                  <a:lnTo>
                    <a:pt x="319678" y="292629"/>
                  </a:lnTo>
                  <a:lnTo>
                    <a:pt x="267187" y="274133"/>
                  </a:lnTo>
                  <a:lnTo>
                    <a:pt x="204682" y="255632"/>
                  </a:lnTo>
                  <a:lnTo>
                    <a:pt x="146683" y="234243"/>
                  </a:lnTo>
                  <a:lnTo>
                    <a:pt x="92765" y="217539"/>
                  </a:lnTo>
                  <a:lnTo>
                    <a:pt x="37661" y="202975"/>
                  </a:lnTo>
                  <a:lnTo>
                    <a:pt x="0" y="191173"/>
                  </a:lnTo>
                  <a:lnTo>
                    <a:pt x="5109" y="192978"/>
                  </a:lnTo>
                  <a:lnTo>
                    <a:pt x="64365" y="198571"/>
                  </a:lnTo>
                  <a:lnTo>
                    <a:pt x="121312" y="204048"/>
                  </a:lnTo>
                  <a:lnTo>
                    <a:pt x="182639" y="205671"/>
                  </a:lnTo>
                  <a:lnTo>
                    <a:pt x="225492" y="204881"/>
                  </a:lnTo>
                  <a:lnTo>
                    <a:pt x="271833" y="200631"/>
                  </a:lnTo>
                  <a:lnTo>
                    <a:pt x="316606" y="197962"/>
                  </a:lnTo>
                  <a:lnTo>
                    <a:pt x="371915" y="193339"/>
                  </a:lnTo>
                  <a:lnTo>
                    <a:pt x="419889" y="184561"/>
                  </a:lnTo>
                  <a:lnTo>
                    <a:pt x="478557" y="174551"/>
                  </a:lnTo>
                  <a:lnTo>
                    <a:pt x="537274" y="167296"/>
                  </a:lnTo>
                  <a:lnTo>
                    <a:pt x="598338" y="159255"/>
                  </a:lnTo>
                  <a:lnTo>
                    <a:pt x="633206" y="149765"/>
                  </a:lnTo>
                  <a:lnTo>
                    <a:pt x="639516" y="151081"/>
                  </a:lnTo>
                  <a:lnTo>
                    <a:pt x="642553" y="155468"/>
                  </a:lnTo>
                  <a:lnTo>
                    <a:pt x="643407" y="161902"/>
                  </a:lnTo>
                  <a:lnTo>
                    <a:pt x="640468" y="168531"/>
                  </a:lnTo>
                  <a:lnTo>
                    <a:pt x="595415" y="208537"/>
                  </a:lnTo>
                  <a:lnTo>
                    <a:pt x="535151" y="245998"/>
                  </a:lnTo>
                  <a:lnTo>
                    <a:pt x="476250" y="278100"/>
                  </a:lnTo>
                  <a:lnTo>
                    <a:pt x="417655" y="313333"/>
                  </a:lnTo>
                  <a:lnTo>
                    <a:pt x="368190" y="342557"/>
                  </a:lnTo>
                  <a:lnTo>
                    <a:pt x="308962" y="377105"/>
                  </a:lnTo>
                  <a:lnTo>
                    <a:pt x="250029" y="409775"/>
                  </a:lnTo>
                  <a:lnTo>
                    <a:pt x="234505" y="4169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89844" y="558010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8333" y="48931"/>
                  </a:lnTo>
                  <a:lnTo>
                    <a:pt x="10095" y="108061"/>
                  </a:lnTo>
                  <a:lnTo>
                    <a:pt x="10400" y="161869"/>
                  </a:lnTo>
                  <a:lnTo>
                    <a:pt x="17739" y="220057"/>
                  </a:lnTo>
                  <a:lnTo>
                    <a:pt x="20402" y="282331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95046" y="494839"/>
              <a:ext cx="484312" cy="136871"/>
            </a:xfrm>
            <a:custGeom>
              <a:avLst/>
              <a:gdLst/>
              <a:ahLst/>
              <a:cxnLst/>
              <a:rect l="0" t="0" r="0" b="0"/>
              <a:pathLst>
                <a:path w="484312" h="136871">
                  <a:moveTo>
                    <a:pt x="484311" y="0"/>
                  </a:moveTo>
                  <a:lnTo>
                    <a:pt x="435380" y="11453"/>
                  </a:lnTo>
                  <a:lnTo>
                    <a:pt x="381839" y="24749"/>
                  </a:lnTo>
                  <a:lnTo>
                    <a:pt x="331506" y="40738"/>
                  </a:lnTo>
                  <a:lnTo>
                    <a:pt x="269597" y="51461"/>
                  </a:lnTo>
                  <a:lnTo>
                    <a:pt x="211411" y="66987"/>
                  </a:lnTo>
                  <a:lnTo>
                    <a:pt x="149705" y="84268"/>
                  </a:lnTo>
                  <a:lnTo>
                    <a:pt x="100152" y="98274"/>
                  </a:lnTo>
                  <a:lnTo>
                    <a:pt x="40407" y="11954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68746" y="884393"/>
              <a:ext cx="494840" cy="73701"/>
            </a:xfrm>
            <a:custGeom>
              <a:avLst/>
              <a:gdLst/>
              <a:ahLst/>
              <a:cxnLst/>
              <a:rect l="0" t="0" r="0" b="0"/>
              <a:pathLst>
                <a:path w="494840" h="73701">
                  <a:moveTo>
                    <a:pt x="494839" y="0"/>
                  </a:moveTo>
                  <a:lnTo>
                    <a:pt x="434456" y="0"/>
                  </a:lnTo>
                  <a:lnTo>
                    <a:pt x="373207" y="5589"/>
                  </a:lnTo>
                  <a:lnTo>
                    <a:pt x="318908" y="16789"/>
                  </a:lnTo>
                  <a:lnTo>
                    <a:pt x="266241" y="23334"/>
                  </a:lnTo>
                  <a:lnTo>
                    <a:pt x="210969" y="38905"/>
                  </a:lnTo>
                  <a:lnTo>
                    <a:pt x="165415" y="49582"/>
                  </a:lnTo>
                  <a:lnTo>
                    <a:pt x="102761" y="59475"/>
                  </a:lnTo>
                  <a:lnTo>
                    <a:pt x="52284" y="6324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42528" y="747230"/>
              <a:ext cx="189514" cy="200335"/>
            </a:xfrm>
            <a:custGeom>
              <a:avLst/>
              <a:gdLst/>
              <a:ahLst/>
              <a:cxnLst/>
              <a:rect l="0" t="0" r="0" b="0"/>
              <a:pathLst>
                <a:path w="189514" h="200335">
                  <a:moveTo>
                    <a:pt x="0" y="42407"/>
                  </a:moveTo>
                  <a:lnTo>
                    <a:pt x="23719" y="101024"/>
                  </a:lnTo>
                  <a:lnTo>
                    <a:pt x="36098" y="147962"/>
                  </a:lnTo>
                  <a:lnTo>
                    <a:pt x="34371" y="173938"/>
                  </a:lnTo>
                  <a:lnTo>
                    <a:pt x="31103" y="180397"/>
                  </a:lnTo>
                  <a:lnTo>
                    <a:pt x="26584" y="182364"/>
                  </a:lnTo>
                  <a:lnTo>
                    <a:pt x="21232" y="181335"/>
                  </a:lnTo>
                  <a:lnTo>
                    <a:pt x="16495" y="174800"/>
                  </a:lnTo>
                  <a:lnTo>
                    <a:pt x="5407" y="138826"/>
                  </a:lnTo>
                  <a:lnTo>
                    <a:pt x="1068" y="81036"/>
                  </a:lnTo>
                  <a:lnTo>
                    <a:pt x="2814" y="51387"/>
                  </a:lnTo>
                  <a:lnTo>
                    <a:pt x="11390" y="30410"/>
                  </a:lnTo>
                  <a:lnTo>
                    <a:pt x="34960" y="5447"/>
                  </a:lnTo>
                  <a:lnTo>
                    <a:pt x="44364" y="1389"/>
                  </a:lnTo>
                  <a:lnTo>
                    <a:pt x="64171" y="0"/>
                  </a:lnTo>
                  <a:lnTo>
                    <a:pt x="95053" y="5795"/>
                  </a:lnTo>
                  <a:lnTo>
                    <a:pt x="112826" y="17946"/>
                  </a:lnTo>
                  <a:lnTo>
                    <a:pt x="135985" y="47638"/>
                  </a:lnTo>
                  <a:lnTo>
                    <a:pt x="159182" y="99592"/>
                  </a:lnTo>
                  <a:lnTo>
                    <a:pt x="175030" y="153745"/>
                  </a:lnTo>
                  <a:lnTo>
                    <a:pt x="189513" y="2003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74155" y="726466"/>
              <a:ext cx="157928" cy="233993"/>
            </a:xfrm>
            <a:custGeom>
              <a:avLst/>
              <a:gdLst/>
              <a:ahLst/>
              <a:cxnLst/>
              <a:rect l="0" t="0" r="0" b="0"/>
              <a:pathLst>
                <a:path w="157928" h="233993">
                  <a:moveTo>
                    <a:pt x="0" y="0"/>
                  </a:moveTo>
                  <a:lnTo>
                    <a:pt x="17958" y="53875"/>
                  </a:lnTo>
                  <a:lnTo>
                    <a:pt x="40738" y="116625"/>
                  </a:lnTo>
                  <a:lnTo>
                    <a:pt x="67102" y="167706"/>
                  </a:lnTo>
                  <a:lnTo>
                    <a:pt x="101831" y="229911"/>
                  </a:lnTo>
                  <a:lnTo>
                    <a:pt x="107662" y="233992"/>
                  </a:lnTo>
                  <a:lnTo>
                    <a:pt x="112718" y="233204"/>
                  </a:lnTo>
                  <a:lnTo>
                    <a:pt x="117260" y="229169"/>
                  </a:lnTo>
                  <a:lnTo>
                    <a:pt x="129240" y="201133"/>
                  </a:lnTo>
                  <a:lnTo>
                    <a:pt x="135363" y="149737"/>
                  </a:lnTo>
                  <a:lnTo>
                    <a:pt x="139692" y="97645"/>
                  </a:lnTo>
                  <a:lnTo>
                    <a:pt x="155055" y="41198"/>
                  </a:lnTo>
                  <a:lnTo>
                    <a:pt x="157927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74197" y="718937"/>
              <a:ext cx="192538" cy="246626"/>
            </a:xfrm>
            <a:custGeom>
              <a:avLst/>
              <a:gdLst/>
              <a:ahLst/>
              <a:cxnLst/>
              <a:rect l="0" t="0" r="0" b="0"/>
              <a:pathLst>
                <a:path w="192538" h="246626">
                  <a:moveTo>
                    <a:pt x="0" y="123342"/>
                  </a:moveTo>
                  <a:lnTo>
                    <a:pt x="24046" y="132918"/>
                  </a:lnTo>
                  <a:lnTo>
                    <a:pt x="38373" y="143586"/>
                  </a:lnTo>
                  <a:lnTo>
                    <a:pt x="58779" y="149887"/>
                  </a:lnTo>
                  <a:lnTo>
                    <a:pt x="110006" y="153932"/>
                  </a:lnTo>
                  <a:lnTo>
                    <a:pt x="134289" y="148246"/>
                  </a:lnTo>
                  <a:lnTo>
                    <a:pt x="155610" y="136750"/>
                  </a:lnTo>
                  <a:lnTo>
                    <a:pt x="179597" y="110547"/>
                  </a:lnTo>
                  <a:lnTo>
                    <a:pt x="190175" y="90750"/>
                  </a:lnTo>
                  <a:lnTo>
                    <a:pt x="192537" y="67133"/>
                  </a:lnTo>
                  <a:lnTo>
                    <a:pt x="191529" y="54284"/>
                  </a:lnTo>
                  <a:lnTo>
                    <a:pt x="181050" y="33768"/>
                  </a:lnTo>
                  <a:lnTo>
                    <a:pt x="164694" y="18021"/>
                  </a:lnTo>
                  <a:lnTo>
                    <a:pt x="145727" y="7123"/>
                  </a:lnTo>
                  <a:lnTo>
                    <a:pt x="109729" y="0"/>
                  </a:lnTo>
                  <a:lnTo>
                    <a:pt x="86203" y="4572"/>
                  </a:lnTo>
                  <a:lnTo>
                    <a:pt x="64048" y="15574"/>
                  </a:lnTo>
                  <a:lnTo>
                    <a:pt x="42504" y="32161"/>
                  </a:lnTo>
                  <a:lnTo>
                    <a:pt x="27469" y="54351"/>
                  </a:lnTo>
                  <a:lnTo>
                    <a:pt x="18057" y="79812"/>
                  </a:lnTo>
                  <a:lnTo>
                    <a:pt x="12015" y="134284"/>
                  </a:lnTo>
                  <a:lnTo>
                    <a:pt x="13529" y="162131"/>
                  </a:lnTo>
                  <a:lnTo>
                    <a:pt x="22000" y="190104"/>
                  </a:lnTo>
                  <a:lnTo>
                    <a:pt x="36684" y="211896"/>
                  </a:lnTo>
                  <a:lnTo>
                    <a:pt x="54908" y="228210"/>
                  </a:lnTo>
                  <a:lnTo>
                    <a:pt x="74706" y="239360"/>
                  </a:lnTo>
                  <a:lnTo>
                    <a:pt x="116761" y="246625"/>
                  </a:lnTo>
                  <a:lnTo>
                    <a:pt x="168456" y="239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68994" y="747523"/>
              <a:ext cx="136872" cy="278119"/>
            </a:xfrm>
            <a:custGeom>
              <a:avLst/>
              <a:gdLst/>
              <a:ahLst/>
              <a:cxnLst/>
              <a:rect l="0" t="0" r="0" b="0"/>
              <a:pathLst>
                <a:path w="136872" h="278119">
                  <a:moveTo>
                    <a:pt x="0" y="94756"/>
                  </a:moveTo>
                  <a:lnTo>
                    <a:pt x="17959" y="148631"/>
                  </a:lnTo>
                  <a:lnTo>
                    <a:pt x="40739" y="205793"/>
                  </a:lnTo>
                  <a:lnTo>
                    <a:pt x="65648" y="267797"/>
                  </a:lnTo>
                  <a:lnTo>
                    <a:pt x="71841" y="276797"/>
                  </a:lnTo>
                  <a:lnTo>
                    <a:pt x="74801" y="278118"/>
                  </a:lnTo>
                  <a:lnTo>
                    <a:pt x="75603" y="274319"/>
                  </a:lnTo>
                  <a:lnTo>
                    <a:pt x="68487" y="240190"/>
                  </a:lnTo>
                  <a:lnTo>
                    <a:pt x="39919" y="178812"/>
                  </a:lnTo>
                  <a:lnTo>
                    <a:pt x="24826" y="128431"/>
                  </a:lnTo>
                  <a:lnTo>
                    <a:pt x="16455" y="87316"/>
                  </a:lnTo>
                  <a:lnTo>
                    <a:pt x="18232" y="59474"/>
                  </a:lnTo>
                  <a:lnTo>
                    <a:pt x="26041" y="37741"/>
                  </a:lnTo>
                  <a:lnTo>
                    <a:pt x="31399" y="28670"/>
                  </a:lnTo>
                  <a:lnTo>
                    <a:pt x="46710" y="15472"/>
                  </a:lnTo>
                  <a:lnTo>
                    <a:pt x="66384" y="6876"/>
                  </a:lnTo>
                  <a:lnTo>
                    <a:pt x="110903" y="1358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79435" y="753926"/>
              <a:ext cx="221262" cy="274790"/>
            </a:xfrm>
            <a:custGeom>
              <a:avLst/>
              <a:gdLst/>
              <a:ahLst/>
              <a:cxnLst/>
              <a:rect l="0" t="0" r="0" b="0"/>
              <a:pathLst>
                <a:path w="221262" h="274790">
                  <a:moveTo>
                    <a:pt x="179114" y="14654"/>
                  </a:moveTo>
                  <a:lnTo>
                    <a:pt x="135151" y="0"/>
                  </a:lnTo>
                  <a:lnTo>
                    <a:pt x="99277" y="1083"/>
                  </a:lnTo>
                  <a:lnTo>
                    <a:pt x="42822" y="23511"/>
                  </a:lnTo>
                  <a:lnTo>
                    <a:pt x="13949" y="38335"/>
                  </a:lnTo>
                  <a:lnTo>
                    <a:pt x="5833" y="44479"/>
                  </a:lnTo>
                  <a:lnTo>
                    <a:pt x="1592" y="53255"/>
                  </a:lnTo>
                  <a:lnTo>
                    <a:pt x="0" y="75484"/>
                  </a:lnTo>
                  <a:lnTo>
                    <a:pt x="3552" y="85623"/>
                  </a:lnTo>
                  <a:lnTo>
                    <a:pt x="16859" y="103127"/>
                  </a:lnTo>
                  <a:lnTo>
                    <a:pt x="37590" y="112467"/>
                  </a:lnTo>
                  <a:lnTo>
                    <a:pt x="94273" y="127360"/>
                  </a:lnTo>
                  <a:lnTo>
                    <a:pt x="153037" y="150147"/>
                  </a:lnTo>
                  <a:lnTo>
                    <a:pt x="198010" y="177682"/>
                  </a:lnTo>
                  <a:lnTo>
                    <a:pt x="215198" y="195905"/>
                  </a:lnTo>
                  <a:lnTo>
                    <a:pt x="219548" y="205678"/>
                  </a:lnTo>
                  <a:lnTo>
                    <a:pt x="221261" y="225895"/>
                  </a:lnTo>
                  <a:lnTo>
                    <a:pt x="215003" y="243460"/>
                  </a:lnTo>
                  <a:lnTo>
                    <a:pt x="210059" y="251419"/>
                  </a:lnTo>
                  <a:lnTo>
                    <a:pt x="192088" y="263382"/>
                  </a:lnTo>
                  <a:lnTo>
                    <a:pt x="168502" y="271429"/>
                  </a:lnTo>
                  <a:lnTo>
                    <a:pt x="128916" y="274789"/>
                  </a:lnTo>
                  <a:lnTo>
                    <a:pt x="76738" y="266037"/>
                  </a:lnTo>
                  <a:lnTo>
                    <a:pt x="20272" y="249286"/>
                  </a:lnTo>
                  <a:lnTo>
                    <a:pt x="10658" y="2462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28333" y="771821"/>
              <a:ext cx="309243" cy="268587"/>
            </a:xfrm>
            <a:custGeom>
              <a:avLst/>
              <a:gdLst/>
              <a:ahLst/>
              <a:cxnLst/>
              <a:rect l="0" t="0" r="0" b="0"/>
              <a:pathLst>
                <a:path w="309243" h="268587">
                  <a:moveTo>
                    <a:pt x="14444" y="123101"/>
                  </a:moveTo>
                  <a:lnTo>
                    <a:pt x="51922" y="114767"/>
                  </a:lnTo>
                  <a:lnTo>
                    <a:pt x="108934" y="113006"/>
                  </a:lnTo>
                  <a:lnTo>
                    <a:pt x="170950" y="101177"/>
                  </a:lnTo>
                  <a:lnTo>
                    <a:pt x="191627" y="93469"/>
                  </a:lnTo>
                  <a:lnTo>
                    <a:pt x="208615" y="82245"/>
                  </a:lnTo>
                  <a:lnTo>
                    <a:pt x="220845" y="66338"/>
                  </a:lnTo>
                  <a:lnTo>
                    <a:pt x="225744" y="57183"/>
                  </a:lnTo>
                  <a:lnTo>
                    <a:pt x="228068" y="37652"/>
                  </a:lnTo>
                  <a:lnTo>
                    <a:pt x="227050" y="27530"/>
                  </a:lnTo>
                  <a:lnTo>
                    <a:pt x="222862" y="19613"/>
                  </a:lnTo>
                  <a:lnTo>
                    <a:pt x="208849" y="7696"/>
                  </a:lnTo>
                  <a:lnTo>
                    <a:pt x="170051" y="0"/>
                  </a:lnTo>
                  <a:lnTo>
                    <a:pt x="132689" y="3308"/>
                  </a:lnTo>
                  <a:lnTo>
                    <a:pt x="69602" y="29669"/>
                  </a:lnTo>
                  <a:lnTo>
                    <a:pt x="31059" y="56682"/>
                  </a:lnTo>
                  <a:lnTo>
                    <a:pt x="13778" y="83144"/>
                  </a:lnTo>
                  <a:lnTo>
                    <a:pt x="1248" y="118801"/>
                  </a:lnTo>
                  <a:lnTo>
                    <a:pt x="0" y="142247"/>
                  </a:lnTo>
                  <a:lnTo>
                    <a:pt x="4515" y="163195"/>
                  </a:lnTo>
                  <a:lnTo>
                    <a:pt x="32995" y="208680"/>
                  </a:lnTo>
                  <a:lnTo>
                    <a:pt x="87004" y="248696"/>
                  </a:lnTo>
                  <a:lnTo>
                    <a:pt x="109864" y="260809"/>
                  </a:lnTo>
                  <a:lnTo>
                    <a:pt x="165787" y="268586"/>
                  </a:lnTo>
                  <a:lnTo>
                    <a:pt x="227223" y="264532"/>
                  </a:lnTo>
                  <a:lnTo>
                    <a:pt x="289184" y="252239"/>
                  </a:lnTo>
                  <a:lnTo>
                    <a:pt x="309242" y="2494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18351" y="478721"/>
              <a:ext cx="502891" cy="497384"/>
            </a:xfrm>
            <a:custGeom>
              <a:avLst/>
              <a:gdLst/>
              <a:ahLst/>
              <a:cxnLst/>
              <a:rect l="0" t="0" r="0" b="0"/>
              <a:pathLst>
                <a:path w="502891" h="497384">
                  <a:moveTo>
                    <a:pt x="282560" y="5589"/>
                  </a:moveTo>
                  <a:lnTo>
                    <a:pt x="265793" y="0"/>
                  </a:lnTo>
                  <a:lnTo>
                    <a:pt x="233009" y="2114"/>
                  </a:lnTo>
                  <a:lnTo>
                    <a:pt x="178839" y="15648"/>
                  </a:lnTo>
                  <a:lnTo>
                    <a:pt x="116147" y="49690"/>
                  </a:lnTo>
                  <a:lnTo>
                    <a:pt x="69534" y="84621"/>
                  </a:lnTo>
                  <a:lnTo>
                    <a:pt x="30477" y="146180"/>
                  </a:lnTo>
                  <a:lnTo>
                    <a:pt x="12117" y="175148"/>
                  </a:lnTo>
                  <a:lnTo>
                    <a:pt x="4436" y="197932"/>
                  </a:lnTo>
                  <a:lnTo>
                    <a:pt x="111" y="244814"/>
                  </a:lnTo>
                  <a:lnTo>
                    <a:pt x="0" y="299129"/>
                  </a:lnTo>
                  <a:lnTo>
                    <a:pt x="12970" y="356941"/>
                  </a:lnTo>
                  <a:lnTo>
                    <a:pt x="43305" y="418403"/>
                  </a:lnTo>
                  <a:lnTo>
                    <a:pt x="78439" y="450259"/>
                  </a:lnTo>
                  <a:lnTo>
                    <a:pt x="140638" y="480813"/>
                  </a:lnTo>
                  <a:lnTo>
                    <a:pt x="193066" y="494097"/>
                  </a:lnTo>
                  <a:lnTo>
                    <a:pt x="251364" y="497383"/>
                  </a:lnTo>
                  <a:lnTo>
                    <a:pt x="306202" y="490298"/>
                  </a:lnTo>
                  <a:lnTo>
                    <a:pt x="355986" y="473900"/>
                  </a:lnTo>
                  <a:lnTo>
                    <a:pt x="414687" y="434920"/>
                  </a:lnTo>
                  <a:lnTo>
                    <a:pt x="444022" y="410569"/>
                  </a:lnTo>
                  <a:lnTo>
                    <a:pt x="485714" y="349407"/>
                  </a:lnTo>
                  <a:lnTo>
                    <a:pt x="494903" y="330363"/>
                  </a:lnTo>
                  <a:lnTo>
                    <a:pt x="501065" y="283143"/>
                  </a:lnTo>
                  <a:lnTo>
                    <a:pt x="502890" y="230287"/>
                  </a:lnTo>
                  <a:lnTo>
                    <a:pt x="492253" y="177581"/>
                  </a:lnTo>
                  <a:lnTo>
                    <a:pt x="468694" y="136099"/>
                  </a:lnTo>
                  <a:lnTo>
                    <a:pt x="427319" y="91290"/>
                  </a:lnTo>
                  <a:lnTo>
                    <a:pt x="405389" y="77604"/>
                  </a:lnTo>
                  <a:lnTo>
                    <a:pt x="362498" y="65662"/>
                  </a:lnTo>
                  <a:lnTo>
                    <a:pt x="315378" y="67802"/>
                  </a:lnTo>
                  <a:lnTo>
                    <a:pt x="282560" y="687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58376" y="815736"/>
              <a:ext cx="171322" cy="429924"/>
            </a:xfrm>
            <a:custGeom>
              <a:avLst/>
              <a:gdLst/>
              <a:ahLst/>
              <a:cxnLst/>
              <a:rect l="0" t="0" r="0" b="0"/>
              <a:pathLst>
                <a:path w="171322" h="429924">
                  <a:moveTo>
                    <a:pt x="47862" y="152885"/>
                  </a:moveTo>
                  <a:lnTo>
                    <a:pt x="39529" y="190363"/>
                  </a:lnTo>
                  <a:lnTo>
                    <a:pt x="37767" y="252965"/>
                  </a:lnTo>
                  <a:lnTo>
                    <a:pt x="37462" y="312390"/>
                  </a:lnTo>
                  <a:lnTo>
                    <a:pt x="42961" y="368862"/>
                  </a:lnTo>
                  <a:lnTo>
                    <a:pt x="45724" y="429817"/>
                  </a:lnTo>
                  <a:lnTo>
                    <a:pt x="44097" y="429923"/>
                  </a:lnTo>
                  <a:lnTo>
                    <a:pt x="36218" y="404596"/>
                  </a:lnTo>
                  <a:lnTo>
                    <a:pt x="28664" y="343636"/>
                  </a:lnTo>
                  <a:lnTo>
                    <a:pt x="19937" y="290910"/>
                  </a:lnTo>
                  <a:lnTo>
                    <a:pt x="11169" y="228354"/>
                  </a:lnTo>
                  <a:lnTo>
                    <a:pt x="5649" y="166840"/>
                  </a:lnTo>
                  <a:lnTo>
                    <a:pt x="0" y="111006"/>
                  </a:lnTo>
                  <a:lnTo>
                    <a:pt x="7386" y="52153"/>
                  </a:lnTo>
                  <a:lnTo>
                    <a:pt x="14665" y="29737"/>
                  </a:lnTo>
                  <a:lnTo>
                    <a:pt x="25699" y="11975"/>
                  </a:lnTo>
                  <a:lnTo>
                    <a:pt x="34256" y="6302"/>
                  </a:lnTo>
                  <a:lnTo>
                    <a:pt x="56243" y="0"/>
                  </a:lnTo>
                  <a:lnTo>
                    <a:pt x="89340" y="2041"/>
                  </a:lnTo>
                  <a:lnTo>
                    <a:pt x="121373" y="15644"/>
                  </a:lnTo>
                  <a:lnTo>
                    <a:pt x="147502" y="40082"/>
                  </a:lnTo>
                  <a:lnTo>
                    <a:pt x="164473" y="69549"/>
                  </a:lnTo>
                  <a:lnTo>
                    <a:pt x="171321" y="106096"/>
                  </a:lnTo>
                  <a:lnTo>
                    <a:pt x="167760" y="146561"/>
                  </a:lnTo>
                  <a:lnTo>
                    <a:pt x="156132" y="171131"/>
                  </a:lnTo>
                  <a:lnTo>
                    <a:pt x="148118" y="182597"/>
                  </a:lnTo>
                  <a:lnTo>
                    <a:pt x="126735" y="198456"/>
                  </a:lnTo>
                  <a:lnTo>
                    <a:pt x="101634" y="208234"/>
                  </a:lnTo>
                  <a:lnTo>
                    <a:pt x="63535" y="212569"/>
                  </a:lnTo>
                  <a:lnTo>
                    <a:pt x="26805" y="205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95751" y="799544"/>
              <a:ext cx="150858" cy="242778"/>
            </a:xfrm>
            <a:custGeom>
              <a:avLst/>
              <a:gdLst/>
              <a:ahLst/>
              <a:cxnLst/>
              <a:rect l="0" t="0" r="0" b="0"/>
              <a:pathLst>
                <a:path w="150858" h="242778">
                  <a:moveTo>
                    <a:pt x="0" y="105906"/>
                  </a:moveTo>
                  <a:lnTo>
                    <a:pt x="42692" y="102787"/>
                  </a:lnTo>
                  <a:lnTo>
                    <a:pt x="95521" y="91252"/>
                  </a:lnTo>
                  <a:lnTo>
                    <a:pt x="133977" y="75568"/>
                  </a:lnTo>
                  <a:lnTo>
                    <a:pt x="141961" y="66963"/>
                  </a:lnTo>
                  <a:lnTo>
                    <a:pt x="150831" y="44925"/>
                  </a:lnTo>
                  <a:lnTo>
                    <a:pt x="150857" y="34836"/>
                  </a:lnTo>
                  <a:lnTo>
                    <a:pt x="144647" y="17388"/>
                  </a:lnTo>
                  <a:lnTo>
                    <a:pt x="127848" y="4953"/>
                  </a:lnTo>
                  <a:lnTo>
                    <a:pt x="116817" y="0"/>
                  </a:lnTo>
                  <a:lnTo>
                    <a:pt x="92083" y="735"/>
                  </a:lnTo>
                  <a:lnTo>
                    <a:pt x="67832" y="8861"/>
                  </a:lnTo>
                  <a:lnTo>
                    <a:pt x="49255" y="20271"/>
                  </a:lnTo>
                  <a:lnTo>
                    <a:pt x="25642" y="51027"/>
                  </a:lnTo>
                  <a:lnTo>
                    <a:pt x="9417" y="89776"/>
                  </a:lnTo>
                  <a:lnTo>
                    <a:pt x="2790" y="130893"/>
                  </a:lnTo>
                  <a:lnTo>
                    <a:pt x="6416" y="167122"/>
                  </a:lnTo>
                  <a:lnTo>
                    <a:pt x="20488" y="200084"/>
                  </a:lnTo>
                  <a:lnTo>
                    <a:pt x="45065" y="226487"/>
                  </a:lnTo>
                  <a:lnTo>
                    <a:pt x="70722" y="235537"/>
                  </a:lnTo>
                  <a:lnTo>
                    <a:pt x="108692" y="240632"/>
                  </a:lnTo>
                  <a:lnTo>
                    <a:pt x="136870" y="2427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02912" y="842279"/>
              <a:ext cx="182395" cy="206579"/>
            </a:xfrm>
            <a:custGeom>
              <a:avLst/>
              <a:gdLst/>
              <a:ahLst/>
              <a:cxnLst/>
              <a:rect l="0" t="0" r="0" b="0"/>
              <a:pathLst>
                <a:path w="182395" h="206579">
                  <a:moveTo>
                    <a:pt x="13938" y="84228"/>
                  </a:moveTo>
                  <a:lnTo>
                    <a:pt x="34181" y="142845"/>
                  </a:lnTo>
                  <a:lnTo>
                    <a:pt x="58602" y="196323"/>
                  </a:lnTo>
                  <a:lnTo>
                    <a:pt x="64771" y="204581"/>
                  </a:lnTo>
                  <a:lnTo>
                    <a:pt x="67713" y="206578"/>
                  </a:lnTo>
                  <a:lnTo>
                    <a:pt x="68506" y="204399"/>
                  </a:lnTo>
                  <a:lnTo>
                    <a:pt x="65096" y="191450"/>
                  </a:lnTo>
                  <a:lnTo>
                    <a:pt x="43844" y="151248"/>
                  </a:lnTo>
                  <a:lnTo>
                    <a:pt x="17115" y="108905"/>
                  </a:lnTo>
                  <a:lnTo>
                    <a:pt x="1881" y="69183"/>
                  </a:lnTo>
                  <a:lnTo>
                    <a:pt x="0" y="44786"/>
                  </a:lnTo>
                  <a:lnTo>
                    <a:pt x="1136" y="33367"/>
                  </a:lnTo>
                  <a:lnTo>
                    <a:pt x="7743" y="25754"/>
                  </a:lnTo>
                  <a:lnTo>
                    <a:pt x="30682" y="17296"/>
                  </a:lnTo>
                  <a:lnTo>
                    <a:pt x="84662" y="10696"/>
                  </a:lnTo>
                  <a:lnTo>
                    <a:pt x="140385" y="2460"/>
                  </a:lnTo>
                  <a:lnTo>
                    <a:pt x="18239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19639" y="852239"/>
              <a:ext cx="260465" cy="242725"/>
            </a:xfrm>
            <a:custGeom>
              <a:avLst/>
              <a:gdLst/>
              <a:ahLst/>
              <a:cxnLst/>
              <a:rect l="0" t="0" r="0" b="0"/>
              <a:pathLst>
                <a:path w="260465" h="242725">
                  <a:moveTo>
                    <a:pt x="176236" y="116382"/>
                  </a:moveTo>
                  <a:lnTo>
                    <a:pt x="170647" y="54290"/>
                  </a:lnTo>
                  <a:lnTo>
                    <a:pt x="155993" y="27535"/>
                  </a:lnTo>
                  <a:lnTo>
                    <a:pt x="131244" y="4789"/>
                  </a:lnTo>
                  <a:lnTo>
                    <a:pt x="121675" y="1043"/>
                  </a:lnTo>
                  <a:lnTo>
                    <a:pt x="101684" y="0"/>
                  </a:lnTo>
                  <a:lnTo>
                    <a:pt x="81101" y="9674"/>
                  </a:lnTo>
                  <a:lnTo>
                    <a:pt x="52902" y="34852"/>
                  </a:lnTo>
                  <a:lnTo>
                    <a:pt x="11164" y="87229"/>
                  </a:lnTo>
                  <a:lnTo>
                    <a:pt x="3435" y="108105"/>
                  </a:lnTo>
                  <a:lnTo>
                    <a:pt x="0" y="132980"/>
                  </a:lnTo>
                  <a:lnTo>
                    <a:pt x="4712" y="156515"/>
                  </a:lnTo>
                  <a:lnTo>
                    <a:pt x="20519" y="186375"/>
                  </a:lnTo>
                  <a:lnTo>
                    <a:pt x="46822" y="217426"/>
                  </a:lnTo>
                  <a:lnTo>
                    <a:pt x="56035" y="220009"/>
                  </a:lnTo>
                  <a:lnTo>
                    <a:pt x="78750" y="216641"/>
                  </a:lnTo>
                  <a:lnTo>
                    <a:pt x="98204" y="204226"/>
                  </a:lnTo>
                  <a:lnTo>
                    <a:pt x="113479" y="187009"/>
                  </a:lnTo>
                  <a:lnTo>
                    <a:pt x="132818" y="144241"/>
                  </a:lnTo>
                  <a:lnTo>
                    <a:pt x="136762" y="131445"/>
                  </a:lnTo>
                  <a:lnTo>
                    <a:pt x="139392" y="127594"/>
                  </a:lnTo>
                  <a:lnTo>
                    <a:pt x="141145" y="129706"/>
                  </a:lnTo>
                  <a:lnTo>
                    <a:pt x="153764" y="170779"/>
                  </a:lnTo>
                  <a:lnTo>
                    <a:pt x="183994" y="216309"/>
                  </a:lnTo>
                  <a:lnTo>
                    <a:pt x="210120" y="233078"/>
                  </a:lnTo>
                  <a:lnTo>
                    <a:pt x="260464" y="2427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43389" y="600124"/>
              <a:ext cx="52529" cy="536954"/>
            </a:xfrm>
            <a:custGeom>
              <a:avLst/>
              <a:gdLst/>
              <a:ahLst/>
              <a:cxnLst/>
              <a:rect l="0" t="0" r="0" b="0"/>
              <a:pathLst>
                <a:path w="52529" h="536954">
                  <a:moveTo>
                    <a:pt x="20942" y="0"/>
                  </a:moveTo>
                  <a:lnTo>
                    <a:pt x="9764" y="16767"/>
                  </a:lnTo>
                  <a:lnTo>
                    <a:pt x="2812" y="49552"/>
                  </a:lnTo>
                  <a:lnTo>
                    <a:pt x="464" y="102551"/>
                  </a:lnTo>
                  <a:lnTo>
                    <a:pt x="0" y="158081"/>
                  </a:lnTo>
                  <a:lnTo>
                    <a:pt x="5497" y="219699"/>
                  </a:lnTo>
                  <a:lnTo>
                    <a:pt x="8957" y="270857"/>
                  </a:lnTo>
                  <a:lnTo>
                    <a:pt x="18531" y="332139"/>
                  </a:lnTo>
                  <a:lnTo>
                    <a:pt x="28568" y="389305"/>
                  </a:lnTo>
                  <a:lnTo>
                    <a:pt x="36487" y="440068"/>
                  </a:lnTo>
                  <a:lnTo>
                    <a:pt x="48146" y="497192"/>
                  </a:lnTo>
                  <a:lnTo>
                    <a:pt x="52528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95875" y="779108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0"/>
                  </a:moveTo>
                  <a:lnTo>
                    <a:pt x="255544" y="7236"/>
                  </a:lnTo>
                  <a:lnTo>
                    <a:pt x="192158" y="12998"/>
                  </a:lnTo>
                  <a:lnTo>
                    <a:pt x="141944" y="21789"/>
                  </a:lnTo>
                  <a:lnTo>
                    <a:pt x="85731" y="31803"/>
                  </a:lnTo>
                  <a:lnTo>
                    <a:pt x="38270" y="390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858307" y="1000207"/>
              <a:ext cx="16595" cy="157928"/>
            </a:xfrm>
            <a:custGeom>
              <a:avLst/>
              <a:gdLst/>
              <a:ahLst/>
              <a:cxnLst/>
              <a:rect l="0" t="0" r="0" b="0"/>
              <a:pathLst>
                <a:path w="16595" h="157928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8727" y="128761"/>
                  </a:lnTo>
                  <a:lnTo>
                    <a:pt x="16594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32787" y="83175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943019" y="923489"/>
              <a:ext cx="171306" cy="194581"/>
            </a:xfrm>
            <a:custGeom>
              <a:avLst/>
              <a:gdLst/>
              <a:ahLst/>
              <a:cxnLst/>
              <a:rect l="0" t="0" r="0" b="0"/>
              <a:pathLst>
                <a:path w="171306" h="194581">
                  <a:moveTo>
                    <a:pt x="121395" y="13547"/>
                  </a:moveTo>
                  <a:lnTo>
                    <a:pt x="110217" y="2368"/>
                  </a:lnTo>
                  <a:lnTo>
                    <a:pt x="89131" y="0"/>
                  </a:lnTo>
                  <a:lnTo>
                    <a:pt x="62602" y="4016"/>
                  </a:lnTo>
                  <a:lnTo>
                    <a:pt x="39113" y="13600"/>
                  </a:lnTo>
                  <a:lnTo>
                    <a:pt x="20095" y="31898"/>
                  </a:lnTo>
                  <a:lnTo>
                    <a:pt x="6183" y="55628"/>
                  </a:lnTo>
                  <a:lnTo>
                    <a:pt x="0" y="81773"/>
                  </a:lnTo>
                  <a:lnTo>
                    <a:pt x="2108" y="117210"/>
                  </a:lnTo>
                  <a:lnTo>
                    <a:pt x="15731" y="149937"/>
                  </a:lnTo>
                  <a:lnTo>
                    <a:pt x="40175" y="176271"/>
                  </a:lnTo>
                  <a:lnTo>
                    <a:pt x="75233" y="193303"/>
                  </a:lnTo>
                  <a:lnTo>
                    <a:pt x="120846" y="194580"/>
                  </a:lnTo>
                  <a:lnTo>
                    <a:pt x="132727" y="190387"/>
                  </a:lnTo>
                  <a:lnTo>
                    <a:pt x="149049" y="176371"/>
                  </a:lnTo>
                  <a:lnTo>
                    <a:pt x="164814" y="148748"/>
                  </a:lnTo>
                  <a:lnTo>
                    <a:pt x="171305" y="112748"/>
                  </a:lnTo>
                  <a:lnTo>
                    <a:pt x="167639" y="78035"/>
                  </a:lnTo>
                  <a:lnTo>
                    <a:pt x="152981" y="346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169699" y="924410"/>
              <a:ext cx="221100" cy="245438"/>
            </a:xfrm>
            <a:custGeom>
              <a:avLst/>
              <a:gdLst/>
              <a:ahLst/>
              <a:cxnLst/>
              <a:rect l="0" t="0" r="0" b="0"/>
              <a:pathLst>
                <a:path w="221100" h="245438">
                  <a:moveTo>
                    <a:pt x="0" y="44211"/>
                  </a:moveTo>
                  <a:lnTo>
                    <a:pt x="11179" y="55390"/>
                  </a:lnTo>
                  <a:lnTo>
                    <a:pt x="23719" y="84698"/>
                  </a:lnTo>
                  <a:lnTo>
                    <a:pt x="38437" y="142589"/>
                  </a:lnTo>
                  <a:lnTo>
                    <a:pt x="52609" y="193365"/>
                  </a:lnTo>
                  <a:lnTo>
                    <a:pt x="67846" y="245437"/>
                  </a:lnTo>
                  <a:lnTo>
                    <a:pt x="62737" y="227186"/>
                  </a:lnTo>
                  <a:lnTo>
                    <a:pt x="43762" y="175978"/>
                  </a:lnTo>
                  <a:lnTo>
                    <a:pt x="35193" y="126927"/>
                  </a:lnTo>
                  <a:lnTo>
                    <a:pt x="32298" y="63540"/>
                  </a:lnTo>
                  <a:lnTo>
                    <a:pt x="38141" y="37594"/>
                  </a:lnTo>
                  <a:lnTo>
                    <a:pt x="42975" y="25762"/>
                  </a:lnTo>
                  <a:lnTo>
                    <a:pt x="57705" y="9495"/>
                  </a:lnTo>
                  <a:lnTo>
                    <a:pt x="66546" y="3520"/>
                  </a:lnTo>
                  <a:lnTo>
                    <a:pt x="85728" y="0"/>
                  </a:lnTo>
                  <a:lnTo>
                    <a:pt x="95756" y="699"/>
                  </a:lnTo>
                  <a:lnTo>
                    <a:pt x="113138" y="7715"/>
                  </a:lnTo>
                  <a:lnTo>
                    <a:pt x="143361" y="31283"/>
                  </a:lnTo>
                  <a:lnTo>
                    <a:pt x="182035" y="91440"/>
                  </a:lnTo>
                  <a:lnTo>
                    <a:pt x="197888" y="122524"/>
                  </a:lnTo>
                  <a:lnTo>
                    <a:pt x="211185" y="174367"/>
                  </a:lnTo>
                  <a:lnTo>
                    <a:pt x="221099" y="2021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554098" y="864800"/>
              <a:ext cx="249748" cy="308846"/>
            </a:xfrm>
            <a:custGeom>
              <a:avLst/>
              <a:gdLst/>
              <a:ahLst/>
              <a:cxnLst/>
              <a:rect l="0" t="0" r="0" b="0"/>
              <a:pathLst>
                <a:path w="249748" h="308846">
                  <a:moveTo>
                    <a:pt x="184140" y="9065"/>
                  </a:moveTo>
                  <a:lnTo>
                    <a:pt x="125523" y="0"/>
                  </a:lnTo>
                  <a:lnTo>
                    <a:pt x="85144" y="4559"/>
                  </a:lnTo>
                  <a:lnTo>
                    <a:pt x="43544" y="24497"/>
                  </a:lnTo>
                  <a:lnTo>
                    <a:pt x="12760" y="47043"/>
                  </a:lnTo>
                  <a:lnTo>
                    <a:pt x="2687" y="67668"/>
                  </a:lnTo>
                  <a:lnTo>
                    <a:pt x="0" y="79719"/>
                  </a:lnTo>
                  <a:lnTo>
                    <a:pt x="549" y="90093"/>
                  </a:lnTo>
                  <a:lnTo>
                    <a:pt x="7398" y="107858"/>
                  </a:lnTo>
                  <a:lnTo>
                    <a:pt x="21361" y="120433"/>
                  </a:lnTo>
                  <a:lnTo>
                    <a:pt x="70244" y="147906"/>
                  </a:lnTo>
                  <a:lnTo>
                    <a:pt x="130132" y="160926"/>
                  </a:lnTo>
                  <a:lnTo>
                    <a:pt x="183961" y="180766"/>
                  </a:lnTo>
                  <a:lnTo>
                    <a:pt x="234420" y="206977"/>
                  </a:lnTo>
                  <a:lnTo>
                    <a:pt x="246651" y="223368"/>
                  </a:lnTo>
                  <a:lnTo>
                    <a:pt x="249747" y="248590"/>
                  </a:lnTo>
                  <a:lnTo>
                    <a:pt x="248935" y="263505"/>
                  </a:lnTo>
                  <a:lnTo>
                    <a:pt x="238674" y="286316"/>
                  </a:lnTo>
                  <a:lnTo>
                    <a:pt x="231025" y="295674"/>
                  </a:lnTo>
                  <a:lnTo>
                    <a:pt x="206928" y="306073"/>
                  </a:lnTo>
                  <a:lnTo>
                    <a:pt x="192313" y="308845"/>
                  </a:lnTo>
                  <a:lnTo>
                    <a:pt x="166715" y="305687"/>
                  </a:lnTo>
                  <a:lnTo>
                    <a:pt x="110440" y="2933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029855" y="626894"/>
              <a:ext cx="755490" cy="552298"/>
            </a:xfrm>
            <a:custGeom>
              <a:avLst/>
              <a:gdLst/>
              <a:ahLst/>
              <a:cxnLst/>
              <a:rect l="0" t="0" r="0" b="0"/>
              <a:pathLst>
                <a:path w="755490" h="552298">
                  <a:moveTo>
                    <a:pt x="182166" y="552297"/>
                  </a:moveTo>
                  <a:lnTo>
                    <a:pt x="202409" y="497156"/>
                  </a:lnTo>
                  <a:lnTo>
                    <a:pt x="223710" y="434422"/>
                  </a:lnTo>
                  <a:lnTo>
                    <a:pt x="241752" y="374428"/>
                  </a:lnTo>
                  <a:lnTo>
                    <a:pt x="259365" y="315228"/>
                  </a:lnTo>
                  <a:lnTo>
                    <a:pt x="274580" y="260627"/>
                  </a:lnTo>
                  <a:lnTo>
                    <a:pt x="295783" y="204781"/>
                  </a:lnTo>
                  <a:lnTo>
                    <a:pt x="311583" y="148690"/>
                  </a:lnTo>
                  <a:lnTo>
                    <a:pt x="329507" y="89966"/>
                  </a:lnTo>
                  <a:lnTo>
                    <a:pt x="343591" y="35933"/>
                  </a:lnTo>
                  <a:lnTo>
                    <a:pt x="359717" y="2857"/>
                  </a:lnTo>
                  <a:lnTo>
                    <a:pt x="366043" y="0"/>
                  </a:lnTo>
                  <a:lnTo>
                    <a:pt x="372601" y="1605"/>
                  </a:lnTo>
                  <a:lnTo>
                    <a:pt x="386127" y="12747"/>
                  </a:lnTo>
                  <a:lnTo>
                    <a:pt x="405726" y="39921"/>
                  </a:lnTo>
                  <a:lnTo>
                    <a:pt x="426541" y="90432"/>
                  </a:lnTo>
                  <a:lnTo>
                    <a:pt x="452835" y="151059"/>
                  </a:lnTo>
                  <a:lnTo>
                    <a:pt x="473583" y="202045"/>
                  </a:lnTo>
                  <a:lnTo>
                    <a:pt x="494550" y="254196"/>
                  </a:lnTo>
                  <a:lnTo>
                    <a:pt x="515579" y="306693"/>
                  </a:lnTo>
                  <a:lnTo>
                    <a:pt x="536628" y="359293"/>
                  </a:lnTo>
                  <a:lnTo>
                    <a:pt x="564702" y="421063"/>
                  </a:lnTo>
                  <a:lnTo>
                    <a:pt x="592777" y="478325"/>
                  </a:lnTo>
                  <a:lnTo>
                    <a:pt x="599796" y="492454"/>
                  </a:lnTo>
                  <a:lnTo>
                    <a:pt x="600966" y="504213"/>
                  </a:lnTo>
                  <a:lnTo>
                    <a:pt x="598235" y="514392"/>
                  </a:lnTo>
                  <a:lnTo>
                    <a:pt x="592906" y="523517"/>
                  </a:lnTo>
                  <a:lnTo>
                    <a:pt x="585844" y="528431"/>
                  </a:lnTo>
                  <a:lnTo>
                    <a:pt x="577627" y="530538"/>
                  </a:lnTo>
                  <a:lnTo>
                    <a:pt x="568639" y="530772"/>
                  </a:lnTo>
                  <a:lnTo>
                    <a:pt x="549294" y="524793"/>
                  </a:lnTo>
                  <a:lnTo>
                    <a:pt x="496670" y="495296"/>
                  </a:lnTo>
                  <a:lnTo>
                    <a:pt x="444419" y="467902"/>
                  </a:lnTo>
                  <a:lnTo>
                    <a:pt x="389036" y="439960"/>
                  </a:lnTo>
                  <a:lnTo>
                    <a:pt x="325801" y="404675"/>
                  </a:lnTo>
                  <a:lnTo>
                    <a:pt x="263917" y="373962"/>
                  </a:lnTo>
                  <a:lnTo>
                    <a:pt x="201304" y="345365"/>
                  </a:lnTo>
                  <a:lnTo>
                    <a:pt x="143875" y="317186"/>
                  </a:lnTo>
                  <a:lnTo>
                    <a:pt x="90590" y="292209"/>
                  </a:lnTo>
                  <a:lnTo>
                    <a:pt x="34016" y="271949"/>
                  </a:lnTo>
                  <a:lnTo>
                    <a:pt x="8306" y="264701"/>
                  </a:lnTo>
                  <a:lnTo>
                    <a:pt x="1919" y="264640"/>
                  </a:lnTo>
                  <a:lnTo>
                    <a:pt x="0" y="266939"/>
                  </a:lnTo>
                  <a:lnTo>
                    <a:pt x="1060" y="270812"/>
                  </a:lnTo>
                  <a:lnTo>
                    <a:pt x="14716" y="278234"/>
                  </a:lnTo>
                  <a:lnTo>
                    <a:pt x="38724" y="284262"/>
                  </a:lnTo>
                  <a:lnTo>
                    <a:pt x="91701" y="286486"/>
                  </a:lnTo>
                  <a:lnTo>
                    <a:pt x="149512" y="281426"/>
                  </a:lnTo>
                  <a:lnTo>
                    <a:pt x="200826" y="278237"/>
                  </a:lnTo>
                  <a:lnTo>
                    <a:pt x="262824" y="271573"/>
                  </a:lnTo>
                  <a:lnTo>
                    <a:pt x="313559" y="269078"/>
                  </a:lnTo>
                  <a:lnTo>
                    <a:pt x="363947" y="267169"/>
                  </a:lnTo>
                  <a:lnTo>
                    <a:pt x="423487" y="259756"/>
                  </a:lnTo>
                  <a:lnTo>
                    <a:pt x="480309" y="252356"/>
                  </a:lnTo>
                  <a:lnTo>
                    <a:pt x="536593" y="239629"/>
                  </a:lnTo>
                  <a:lnTo>
                    <a:pt x="592771" y="225850"/>
                  </a:lnTo>
                  <a:lnTo>
                    <a:pt x="654561" y="208358"/>
                  </a:lnTo>
                  <a:lnTo>
                    <a:pt x="713997" y="190818"/>
                  </a:lnTo>
                  <a:lnTo>
                    <a:pt x="749187" y="180290"/>
                  </a:lnTo>
                  <a:lnTo>
                    <a:pt x="754372" y="180290"/>
                  </a:lnTo>
                  <a:lnTo>
                    <a:pt x="755489" y="182630"/>
                  </a:lnTo>
                  <a:lnTo>
                    <a:pt x="753894" y="186529"/>
                  </a:lnTo>
                  <a:lnTo>
                    <a:pt x="734882" y="203196"/>
                  </a:lnTo>
                  <a:lnTo>
                    <a:pt x="676540" y="228969"/>
                  </a:lnTo>
                  <a:lnTo>
                    <a:pt x="613793" y="256030"/>
                  </a:lnTo>
                  <a:lnTo>
                    <a:pt x="558067" y="289353"/>
                  </a:lnTo>
                  <a:lnTo>
                    <a:pt x="497825" y="324215"/>
                  </a:lnTo>
                  <a:lnTo>
                    <a:pt x="436441" y="364869"/>
                  </a:lnTo>
                  <a:lnTo>
                    <a:pt x="382416" y="412582"/>
                  </a:lnTo>
                  <a:lnTo>
                    <a:pt x="319055" y="465624"/>
                  </a:lnTo>
                  <a:lnTo>
                    <a:pt x="276922" y="4996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2182095" y="1800373"/>
            <a:ext cx="5756393" cy="729900"/>
            <a:chOff x="2182095" y="1800373"/>
            <a:chExt cx="5756393" cy="729900"/>
          </a:xfrm>
        </p:grpSpPr>
        <p:sp>
          <p:nvSpPr>
            <p:cNvPr id="26" name="Freeform 25"/>
            <p:cNvSpPr/>
            <p:nvPr/>
          </p:nvSpPr>
          <p:spPr>
            <a:xfrm>
              <a:off x="2411026" y="1947772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3119" y="48930"/>
                  </a:lnTo>
                  <a:lnTo>
                    <a:pt x="11452" y="96776"/>
                  </a:lnTo>
                  <a:lnTo>
                    <a:pt x="18211" y="147997"/>
                  </a:lnTo>
                  <a:lnTo>
                    <a:pt x="20213" y="197099"/>
                  </a:lnTo>
                  <a:lnTo>
                    <a:pt x="28181" y="259098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82095" y="1884601"/>
              <a:ext cx="468125" cy="488849"/>
            </a:xfrm>
            <a:custGeom>
              <a:avLst/>
              <a:gdLst/>
              <a:ahLst/>
              <a:cxnLst/>
              <a:rect l="0" t="0" r="0" b="0"/>
              <a:pathLst>
                <a:path w="468125" h="488849">
                  <a:moveTo>
                    <a:pt x="365801" y="0"/>
                  </a:moveTo>
                  <a:lnTo>
                    <a:pt x="324943" y="2339"/>
                  </a:lnTo>
                  <a:lnTo>
                    <a:pt x="270600" y="22905"/>
                  </a:lnTo>
                  <a:lnTo>
                    <a:pt x="209201" y="47989"/>
                  </a:lnTo>
                  <a:lnTo>
                    <a:pt x="155406" y="72119"/>
                  </a:lnTo>
                  <a:lnTo>
                    <a:pt x="99492" y="111778"/>
                  </a:lnTo>
                  <a:lnTo>
                    <a:pt x="40994" y="170297"/>
                  </a:lnTo>
                  <a:lnTo>
                    <a:pt x="17242" y="210933"/>
                  </a:lnTo>
                  <a:lnTo>
                    <a:pt x="2455" y="270736"/>
                  </a:lnTo>
                  <a:lnTo>
                    <a:pt x="0" y="325103"/>
                  </a:lnTo>
                  <a:lnTo>
                    <a:pt x="7331" y="366168"/>
                  </a:lnTo>
                  <a:lnTo>
                    <a:pt x="23801" y="405112"/>
                  </a:lnTo>
                  <a:lnTo>
                    <a:pt x="57219" y="448029"/>
                  </a:lnTo>
                  <a:lnTo>
                    <a:pt x="83687" y="464332"/>
                  </a:lnTo>
                  <a:lnTo>
                    <a:pt x="139712" y="480321"/>
                  </a:lnTo>
                  <a:lnTo>
                    <a:pt x="184038" y="488848"/>
                  </a:lnTo>
                  <a:lnTo>
                    <a:pt x="233696" y="483835"/>
                  </a:lnTo>
                  <a:lnTo>
                    <a:pt x="281945" y="468052"/>
                  </a:lnTo>
                  <a:lnTo>
                    <a:pt x="340085" y="429296"/>
                  </a:lnTo>
                  <a:lnTo>
                    <a:pt x="391559" y="383927"/>
                  </a:lnTo>
                  <a:lnTo>
                    <a:pt x="448593" y="321499"/>
                  </a:lnTo>
                  <a:lnTo>
                    <a:pt x="461089" y="294966"/>
                  </a:lnTo>
                  <a:lnTo>
                    <a:pt x="468124" y="247144"/>
                  </a:lnTo>
                  <a:lnTo>
                    <a:pt x="467869" y="197100"/>
                  </a:lnTo>
                  <a:lnTo>
                    <a:pt x="448007" y="137676"/>
                  </a:lnTo>
                  <a:lnTo>
                    <a:pt x="441662" y="123369"/>
                  </a:lnTo>
                  <a:lnTo>
                    <a:pt x="422134" y="101234"/>
                  </a:lnTo>
                  <a:lnTo>
                    <a:pt x="358716" y="64663"/>
                  </a:lnTo>
                  <a:lnTo>
                    <a:pt x="334215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846748" y="1937243"/>
              <a:ext cx="266254" cy="382078"/>
            </a:xfrm>
            <a:custGeom>
              <a:avLst/>
              <a:gdLst/>
              <a:ahLst/>
              <a:cxnLst/>
              <a:rect l="0" t="0" r="0" b="0"/>
              <a:pathLst>
                <a:path w="266254" h="382078">
                  <a:moveTo>
                    <a:pt x="48588" y="63171"/>
                  </a:moveTo>
                  <a:lnTo>
                    <a:pt x="32947" y="81152"/>
                  </a:lnTo>
                  <a:lnTo>
                    <a:pt x="13744" y="132913"/>
                  </a:lnTo>
                  <a:lnTo>
                    <a:pt x="675" y="186608"/>
                  </a:lnTo>
                  <a:lnTo>
                    <a:pt x="0" y="245395"/>
                  </a:lnTo>
                  <a:lnTo>
                    <a:pt x="10785" y="301807"/>
                  </a:lnTo>
                  <a:lnTo>
                    <a:pt x="26339" y="335869"/>
                  </a:lnTo>
                  <a:lnTo>
                    <a:pt x="51355" y="362599"/>
                  </a:lnTo>
                  <a:lnTo>
                    <a:pt x="80993" y="379748"/>
                  </a:lnTo>
                  <a:lnTo>
                    <a:pt x="101595" y="382077"/>
                  </a:lnTo>
                  <a:lnTo>
                    <a:pt x="112002" y="381060"/>
                  </a:lnTo>
                  <a:lnTo>
                    <a:pt x="132924" y="370571"/>
                  </a:lnTo>
                  <a:lnTo>
                    <a:pt x="191539" y="325270"/>
                  </a:lnTo>
                  <a:lnTo>
                    <a:pt x="233544" y="273594"/>
                  </a:lnTo>
                  <a:lnTo>
                    <a:pt x="258096" y="212746"/>
                  </a:lnTo>
                  <a:lnTo>
                    <a:pt x="266253" y="173390"/>
                  </a:lnTo>
                  <a:lnTo>
                    <a:pt x="265550" y="121565"/>
                  </a:lnTo>
                  <a:lnTo>
                    <a:pt x="261052" y="67995"/>
                  </a:lnTo>
                  <a:lnTo>
                    <a:pt x="257660" y="39578"/>
                  </a:lnTo>
                  <a:lnTo>
                    <a:pt x="248354" y="19150"/>
                  </a:lnTo>
                  <a:lnTo>
                    <a:pt x="239539" y="8511"/>
                  </a:lnTo>
                  <a:lnTo>
                    <a:pt x="2275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02834" y="2121186"/>
              <a:ext cx="166286" cy="161646"/>
            </a:xfrm>
            <a:custGeom>
              <a:avLst/>
              <a:gdLst/>
              <a:ahLst/>
              <a:cxnLst/>
              <a:rect l="0" t="0" r="0" b="0"/>
              <a:pathLst>
                <a:path w="166286" h="161646">
                  <a:moveTo>
                    <a:pt x="18886" y="58213"/>
                  </a:moveTo>
                  <a:lnTo>
                    <a:pt x="9821" y="116829"/>
                  </a:lnTo>
                  <a:lnTo>
                    <a:pt x="8791" y="157209"/>
                  </a:lnTo>
                  <a:lnTo>
                    <a:pt x="7477" y="161645"/>
                  </a:lnTo>
                  <a:lnTo>
                    <a:pt x="5430" y="159923"/>
                  </a:lnTo>
                  <a:lnTo>
                    <a:pt x="2896" y="154095"/>
                  </a:lnTo>
                  <a:lnTo>
                    <a:pt x="0" y="103885"/>
                  </a:lnTo>
                  <a:lnTo>
                    <a:pt x="9479" y="50813"/>
                  </a:lnTo>
                  <a:lnTo>
                    <a:pt x="17045" y="29188"/>
                  </a:lnTo>
                  <a:lnTo>
                    <a:pt x="28206" y="11777"/>
                  </a:lnTo>
                  <a:lnTo>
                    <a:pt x="36798" y="6199"/>
                  </a:lnTo>
                  <a:lnTo>
                    <a:pt x="58822" y="0"/>
                  </a:lnTo>
                  <a:lnTo>
                    <a:pt x="81089" y="3485"/>
                  </a:lnTo>
                  <a:lnTo>
                    <a:pt x="110236" y="18600"/>
                  </a:lnTo>
                  <a:lnTo>
                    <a:pt x="133690" y="41016"/>
                  </a:lnTo>
                  <a:lnTo>
                    <a:pt x="152338" y="69885"/>
                  </a:lnTo>
                  <a:lnTo>
                    <a:pt x="160086" y="91476"/>
                  </a:lnTo>
                  <a:lnTo>
                    <a:pt x="166285" y="142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407990" y="1893559"/>
              <a:ext cx="148048" cy="421291"/>
            </a:xfrm>
            <a:custGeom>
              <a:avLst/>
              <a:gdLst/>
              <a:ahLst/>
              <a:cxnLst/>
              <a:rect l="0" t="0" r="0" b="0"/>
              <a:pathLst>
                <a:path w="148048" h="421291">
                  <a:moveTo>
                    <a:pt x="129585" y="285840"/>
                  </a:moveTo>
                  <a:lnTo>
                    <a:pt x="123995" y="269072"/>
                  </a:lnTo>
                  <a:lnTo>
                    <a:pt x="111893" y="257720"/>
                  </a:lnTo>
                  <a:lnTo>
                    <a:pt x="93646" y="249945"/>
                  </a:lnTo>
                  <a:lnTo>
                    <a:pt x="69938" y="246490"/>
                  </a:lnTo>
                  <a:lnTo>
                    <a:pt x="50043" y="251193"/>
                  </a:lnTo>
                  <a:lnTo>
                    <a:pt x="33401" y="262253"/>
                  </a:lnTo>
                  <a:lnTo>
                    <a:pt x="12049" y="288209"/>
                  </a:lnTo>
                  <a:lnTo>
                    <a:pt x="2087" y="307950"/>
                  </a:lnTo>
                  <a:lnTo>
                    <a:pt x="0" y="331541"/>
                  </a:lnTo>
                  <a:lnTo>
                    <a:pt x="4141" y="356454"/>
                  </a:lnTo>
                  <a:lnTo>
                    <a:pt x="32361" y="411775"/>
                  </a:lnTo>
                  <a:lnTo>
                    <a:pt x="40203" y="417760"/>
                  </a:lnTo>
                  <a:lnTo>
                    <a:pt x="48940" y="420580"/>
                  </a:lnTo>
                  <a:lnTo>
                    <a:pt x="58274" y="421290"/>
                  </a:lnTo>
                  <a:lnTo>
                    <a:pt x="66836" y="418254"/>
                  </a:lnTo>
                  <a:lnTo>
                    <a:pt x="82589" y="405521"/>
                  </a:lnTo>
                  <a:lnTo>
                    <a:pt x="104612" y="378623"/>
                  </a:lnTo>
                  <a:lnTo>
                    <a:pt x="124609" y="328517"/>
                  </a:lnTo>
                  <a:lnTo>
                    <a:pt x="136169" y="280417"/>
                  </a:lnTo>
                  <a:lnTo>
                    <a:pt x="145834" y="227951"/>
                  </a:lnTo>
                  <a:lnTo>
                    <a:pt x="148047" y="171981"/>
                  </a:lnTo>
                  <a:lnTo>
                    <a:pt x="142027" y="110491"/>
                  </a:lnTo>
                  <a:lnTo>
                    <a:pt x="137561" y="58409"/>
                  </a:lnTo>
                  <a:lnTo>
                    <a:pt x="125571" y="4479"/>
                  </a:lnTo>
                  <a:lnTo>
                    <a:pt x="121060" y="0"/>
                  </a:lnTo>
                  <a:lnTo>
                    <a:pt x="115713" y="523"/>
                  </a:lnTo>
                  <a:lnTo>
                    <a:pt x="109808" y="4382"/>
                  </a:lnTo>
                  <a:lnTo>
                    <a:pt x="103248" y="24267"/>
                  </a:lnTo>
                  <a:lnTo>
                    <a:pt x="99036" y="84692"/>
                  </a:lnTo>
                  <a:lnTo>
                    <a:pt x="98307" y="135643"/>
                  </a:lnTo>
                  <a:lnTo>
                    <a:pt x="105295" y="190791"/>
                  </a:lnTo>
                  <a:lnTo>
                    <a:pt x="111009" y="249344"/>
                  </a:lnTo>
                  <a:lnTo>
                    <a:pt x="126683" y="310755"/>
                  </a:lnTo>
                  <a:lnTo>
                    <a:pt x="129585" y="327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615316" y="2147813"/>
              <a:ext cx="146460" cy="169123"/>
            </a:xfrm>
            <a:custGeom>
              <a:avLst/>
              <a:gdLst/>
              <a:ahLst/>
              <a:cxnLst/>
              <a:rect l="0" t="0" r="0" b="0"/>
              <a:pathLst>
                <a:path w="146460" h="169123">
                  <a:moveTo>
                    <a:pt x="80186" y="0"/>
                  </a:moveTo>
                  <a:lnTo>
                    <a:pt x="48904" y="9575"/>
                  </a:lnTo>
                  <a:lnTo>
                    <a:pt x="25164" y="27534"/>
                  </a:lnTo>
                  <a:lnTo>
                    <a:pt x="10498" y="44993"/>
                  </a:lnTo>
                  <a:lnTo>
                    <a:pt x="2421" y="67570"/>
                  </a:lnTo>
                  <a:lnTo>
                    <a:pt x="0" y="92032"/>
                  </a:lnTo>
                  <a:lnTo>
                    <a:pt x="2824" y="114603"/>
                  </a:lnTo>
                  <a:lnTo>
                    <a:pt x="16580" y="147040"/>
                  </a:lnTo>
                  <a:lnTo>
                    <a:pt x="32029" y="162057"/>
                  </a:lnTo>
                  <a:lnTo>
                    <a:pt x="41063" y="167700"/>
                  </a:lnTo>
                  <a:lnTo>
                    <a:pt x="50595" y="169122"/>
                  </a:lnTo>
                  <a:lnTo>
                    <a:pt x="70544" y="164462"/>
                  </a:lnTo>
                  <a:lnTo>
                    <a:pt x="110777" y="142407"/>
                  </a:lnTo>
                  <a:lnTo>
                    <a:pt x="127317" y="129193"/>
                  </a:lnTo>
                  <a:lnTo>
                    <a:pt x="144194" y="103010"/>
                  </a:lnTo>
                  <a:lnTo>
                    <a:pt x="146459" y="83217"/>
                  </a:lnTo>
                  <a:lnTo>
                    <a:pt x="135296" y="21994"/>
                  </a:lnTo>
                  <a:lnTo>
                    <a:pt x="13282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44207" y="2113964"/>
              <a:ext cx="209307" cy="226433"/>
            </a:xfrm>
            <a:custGeom>
              <a:avLst/>
              <a:gdLst/>
              <a:ahLst/>
              <a:cxnLst/>
              <a:rect l="0" t="0" r="0" b="0"/>
              <a:pathLst>
                <a:path w="209307" h="226433">
                  <a:moveTo>
                    <a:pt x="104021" y="118077"/>
                  </a:moveTo>
                  <a:lnTo>
                    <a:pt x="110087" y="84455"/>
                  </a:lnTo>
                  <a:lnTo>
                    <a:pt x="99461" y="24670"/>
                  </a:lnTo>
                  <a:lnTo>
                    <a:pt x="93962" y="16031"/>
                  </a:lnTo>
                  <a:lnTo>
                    <a:pt x="78493" y="3313"/>
                  </a:lnTo>
                  <a:lnTo>
                    <a:pt x="59920" y="0"/>
                  </a:lnTo>
                  <a:lnTo>
                    <a:pt x="50054" y="755"/>
                  </a:lnTo>
                  <a:lnTo>
                    <a:pt x="32852" y="7832"/>
                  </a:lnTo>
                  <a:lnTo>
                    <a:pt x="24989" y="12995"/>
                  </a:lnTo>
                  <a:lnTo>
                    <a:pt x="13134" y="28090"/>
                  </a:lnTo>
                  <a:lnTo>
                    <a:pt x="5135" y="47667"/>
                  </a:lnTo>
                  <a:lnTo>
                    <a:pt x="0" y="98363"/>
                  </a:lnTo>
                  <a:lnTo>
                    <a:pt x="2230" y="136412"/>
                  </a:lnTo>
                  <a:lnTo>
                    <a:pt x="13464" y="180710"/>
                  </a:lnTo>
                  <a:lnTo>
                    <a:pt x="29096" y="207085"/>
                  </a:lnTo>
                  <a:lnTo>
                    <a:pt x="44984" y="219247"/>
                  </a:lnTo>
                  <a:lnTo>
                    <a:pt x="54134" y="224128"/>
                  </a:lnTo>
                  <a:lnTo>
                    <a:pt x="73660" y="226432"/>
                  </a:lnTo>
                  <a:lnTo>
                    <a:pt x="92867" y="222387"/>
                  </a:lnTo>
                  <a:lnTo>
                    <a:pt x="109202" y="212790"/>
                  </a:lnTo>
                  <a:lnTo>
                    <a:pt x="121141" y="197606"/>
                  </a:lnTo>
                  <a:lnTo>
                    <a:pt x="138338" y="159263"/>
                  </a:lnTo>
                  <a:lnTo>
                    <a:pt x="143825" y="122741"/>
                  </a:lnTo>
                  <a:lnTo>
                    <a:pt x="145765" y="118847"/>
                  </a:lnTo>
                  <a:lnTo>
                    <a:pt x="148228" y="120930"/>
                  </a:lnTo>
                  <a:lnTo>
                    <a:pt x="155254" y="133383"/>
                  </a:lnTo>
                  <a:lnTo>
                    <a:pt x="195986" y="181322"/>
                  </a:lnTo>
                  <a:lnTo>
                    <a:pt x="209306" y="2023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256404" y="1946974"/>
              <a:ext cx="155037" cy="419277"/>
            </a:xfrm>
            <a:custGeom>
              <a:avLst/>
              <a:gdLst/>
              <a:ahLst/>
              <a:cxnLst/>
              <a:rect l="0" t="0" r="0" b="0"/>
              <a:pathLst>
                <a:path w="155037" h="419277">
                  <a:moveTo>
                    <a:pt x="123451" y="285067"/>
                  </a:moveTo>
                  <a:lnTo>
                    <a:pt x="123451" y="262710"/>
                  </a:lnTo>
                  <a:lnTo>
                    <a:pt x="112272" y="232040"/>
                  </a:lnTo>
                  <a:lnTo>
                    <a:pt x="104300" y="225149"/>
                  </a:lnTo>
                  <a:lnTo>
                    <a:pt x="82964" y="217493"/>
                  </a:lnTo>
                  <a:lnTo>
                    <a:pt x="61003" y="220329"/>
                  </a:lnTo>
                  <a:lnTo>
                    <a:pt x="40714" y="230558"/>
                  </a:lnTo>
                  <a:lnTo>
                    <a:pt x="23898" y="246803"/>
                  </a:lnTo>
                  <a:lnTo>
                    <a:pt x="6866" y="281268"/>
                  </a:lnTo>
                  <a:lnTo>
                    <a:pt x="0" y="321116"/>
                  </a:lnTo>
                  <a:lnTo>
                    <a:pt x="3554" y="356970"/>
                  </a:lnTo>
                  <a:lnTo>
                    <a:pt x="17606" y="389820"/>
                  </a:lnTo>
                  <a:lnTo>
                    <a:pt x="42177" y="416191"/>
                  </a:lnTo>
                  <a:lnTo>
                    <a:pt x="51721" y="419276"/>
                  </a:lnTo>
                  <a:lnTo>
                    <a:pt x="71683" y="416465"/>
                  </a:lnTo>
                  <a:lnTo>
                    <a:pt x="89135" y="404298"/>
                  </a:lnTo>
                  <a:lnTo>
                    <a:pt x="97064" y="396140"/>
                  </a:lnTo>
                  <a:lnTo>
                    <a:pt x="113812" y="356712"/>
                  </a:lnTo>
                  <a:lnTo>
                    <a:pt x="126184" y="307985"/>
                  </a:lnTo>
                  <a:lnTo>
                    <a:pt x="137259" y="256503"/>
                  </a:lnTo>
                  <a:lnTo>
                    <a:pt x="142360" y="198615"/>
                  </a:lnTo>
                  <a:lnTo>
                    <a:pt x="143871" y="148187"/>
                  </a:lnTo>
                  <a:lnTo>
                    <a:pt x="138730" y="98021"/>
                  </a:lnTo>
                  <a:lnTo>
                    <a:pt x="129798" y="46112"/>
                  </a:lnTo>
                  <a:lnTo>
                    <a:pt x="119742" y="4865"/>
                  </a:lnTo>
                  <a:lnTo>
                    <a:pt x="115129" y="0"/>
                  </a:lnTo>
                  <a:lnTo>
                    <a:pt x="109714" y="266"/>
                  </a:lnTo>
                  <a:lnTo>
                    <a:pt x="103764" y="3953"/>
                  </a:lnTo>
                  <a:lnTo>
                    <a:pt x="99798" y="11090"/>
                  </a:lnTo>
                  <a:lnTo>
                    <a:pt x="94215" y="45831"/>
                  </a:lnTo>
                  <a:lnTo>
                    <a:pt x="93731" y="96029"/>
                  </a:lnTo>
                  <a:lnTo>
                    <a:pt x="103455" y="152450"/>
                  </a:lnTo>
                  <a:lnTo>
                    <a:pt x="113237" y="202099"/>
                  </a:lnTo>
                  <a:lnTo>
                    <a:pt x="126663" y="247616"/>
                  </a:lnTo>
                  <a:lnTo>
                    <a:pt x="155036" y="306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465330" y="1902963"/>
              <a:ext cx="164326" cy="424385"/>
            </a:xfrm>
            <a:custGeom>
              <a:avLst/>
              <a:gdLst/>
              <a:ahLst/>
              <a:cxnLst/>
              <a:rect l="0" t="0" r="0" b="0"/>
              <a:pathLst>
                <a:path w="164326" h="424385">
                  <a:moveTo>
                    <a:pt x="82981" y="286964"/>
                  </a:moveTo>
                  <a:lnTo>
                    <a:pt x="98622" y="268983"/>
                  </a:lnTo>
                  <a:lnTo>
                    <a:pt x="106700" y="252066"/>
                  </a:lnTo>
                  <a:lnTo>
                    <a:pt x="107950" y="232850"/>
                  </a:lnTo>
                  <a:lnTo>
                    <a:pt x="106646" y="222812"/>
                  </a:lnTo>
                  <a:lnTo>
                    <a:pt x="101097" y="216120"/>
                  </a:lnTo>
                  <a:lnTo>
                    <a:pt x="82454" y="208684"/>
                  </a:lnTo>
                  <a:lnTo>
                    <a:pt x="73270" y="209041"/>
                  </a:lnTo>
                  <a:lnTo>
                    <a:pt x="56828" y="215677"/>
                  </a:lnTo>
                  <a:lnTo>
                    <a:pt x="34418" y="232567"/>
                  </a:lnTo>
                  <a:lnTo>
                    <a:pt x="12959" y="257978"/>
                  </a:lnTo>
                  <a:lnTo>
                    <a:pt x="5067" y="280710"/>
                  </a:lnTo>
                  <a:lnTo>
                    <a:pt x="0" y="333432"/>
                  </a:lnTo>
                  <a:lnTo>
                    <a:pt x="4711" y="369363"/>
                  </a:lnTo>
                  <a:lnTo>
                    <a:pt x="19105" y="396646"/>
                  </a:lnTo>
                  <a:lnTo>
                    <a:pt x="38188" y="419548"/>
                  </a:lnTo>
                  <a:lnTo>
                    <a:pt x="46100" y="423317"/>
                  </a:lnTo>
                  <a:lnTo>
                    <a:pt x="64250" y="424384"/>
                  </a:lnTo>
                  <a:lnTo>
                    <a:pt x="80895" y="417840"/>
                  </a:lnTo>
                  <a:lnTo>
                    <a:pt x="96091" y="405962"/>
                  </a:lnTo>
                  <a:lnTo>
                    <a:pt x="110644" y="388985"/>
                  </a:lnTo>
                  <a:lnTo>
                    <a:pt x="131816" y="332679"/>
                  </a:lnTo>
                  <a:lnTo>
                    <a:pt x="149442" y="281272"/>
                  </a:lnTo>
                  <a:lnTo>
                    <a:pt x="161425" y="222107"/>
                  </a:lnTo>
                  <a:lnTo>
                    <a:pt x="164325" y="160122"/>
                  </a:lnTo>
                  <a:lnTo>
                    <a:pt x="159465" y="97303"/>
                  </a:lnTo>
                  <a:lnTo>
                    <a:pt x="155165" y="37746"/>
                  </a:lnTo>
                  <a:lnTo>
                    <a:pt x="145868" y="8914"/>
                  </a:lnTo>
                  <a:lnTo>
                    <a:pt x="140114" y="2162"/>
                  </a:lnTo>
                  <a:lnTo>
                    <a:pt x="133938" y="0"/>
                  </a:lnTo>
                  <a:lnTo>
                    <a:pt x="127480" y="898"/>
                  </a:lnTo>
                  <a:lnTo>
                    <a:pt x="122006" y="6176"/>
                  </a:lnTo>
                  <a:lnTo>
                    <a:pt x="112803" y="24519"/>
                  </a:lnTo>
                  <a:lnTo>
                    <a:pt x="105769" y="82828"/>
                  </a:lnTo>
                  <a:lnTo>
                    <a:pt x="104551" y="134582"/>
                  </a:lnTo>
                  <a:lnTo>
                    <a:pt x="105360" y="193851"/>
                  </a:lnTo>
                  <a:lnTo>
                    <a:pt x="111318" y="253526"/>
                  </a:lnTo>
                  <a:lnTo>
                    <a:pt x="117044" y="313677"/>
                  </a:lnTo>
                  <a:lnTo>
                    <a:pt x="123856" y="336271"/>
                  </a:lnTo>
                  <a:lnTo>
                    <a:pt x="139676" y="359805"/>
                  </a:lnTo>
                  <a:lnTo>
                    <a:pt x="156680" y="3711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711177" y="2179399"/>
              <a:ext cx="5591" cy="105285"/>
            </a:xfrm>
            <a:custGeom>
              <a:avLst/>
              <a:gdLst/>
              <a:ahLst/>
              <a:cxnLst/>
              <a:rect l="0" t="0" r="0" b="0"/>
              <a:pathLst>
                <a:path w="5591" h="105285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132" y="93974"/>
                  </a:lnTo>
                  <a:lnTo>
                    <a:pt x="5590" y="105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727295" y="204252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85223" y="1968829"/>
              <a:ext cx="21057" cy="326384"/>
            </a:xfrm>
            <a:custGeom>
              <a:avLst/>
              <a:gdLst/>
              <a:ahLst/>
              <a:cxnLst/>
              <a:rect l="0" t="0" r="0" b="0"/>
              <a:pathLst>
                <a:path w="21057" h="326384">
                  <a:moveTo>
                    <a:pt x="0" y="0"/>
                  </a:moveTo>
                  <a:lnTo>
                    <a:pt x="7235" y="27556"/>
                  </a:lnTo>
                  <a:lnTo>
                    <a:pt x="9878" y="90017"/>
                  </a:lnTo>
                  <a:lnTo>
                    <a:pt x="10335" y="149114"/>
                  </a:lnTo>
                  <a:lnTo>
                    <a:pt x="10471" y="207958"/>
                  </a:lnTo>
                  <a:lnTo>
                    <a:pt x="10511" y="259319"/>
                  </a:lnTo>
                  <a:lnTo>
                    <a:pt x="13643" y="297933"/>
                  </a:lnTo>
                  <a:lnTo>
                    <a:pt x="21056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769409" y="2084642"/>
              <a:ext cx="242157" cy="52644"/>
            </a:xfrm>
            <a:custGeom>
              <a:avLst/>
              <a:gdLst/>
              <a:ahLst/>
              <a:cxnLst/>
              <a:rect l="0" t="0" r="0" b="0"/>
              <a:pathLst>
                <a:path w="242157" h="52644">
                  <a:moveTo>
                    <a:pt x="242156" y="0"/>
                  </a:moveTo>
                  <a:lnTo>
                    <a:pt x="187110" y="17958"/>
                  </a:lnTo>
                  <a:lnTo>
                    <a:pt x="132583" y="28547"/>
                  </a:lnTo>
                  <a:lnTo>
                    <a:pt x="71423" y="36575"/>
                  </a:lnTo>
                  <a:lnTo>
                    <a:pt x="17854" y="4971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045345" y="2147813"/>
              <a:ext cx="18863" cy="126343"/>
            </a:xfrm>
            <a:custGeom>
              <a:avLst/>
              <a:gdLst/>
              <a:ahLst/>
              <a:cxnLst/>
              <a:rect l="0" t="0" r="0" b="0"/>
              <a:pathLst>
                <a:path w="18863" h="126343">
                  <a:moveTo>
                    <a:pt x="8334" y="0"/>
                  </a:moveTo>
                  <a:lnTo>
                    <a:pt x="0" y="48931"/>
                  </a:lnTo>
                  <a:lnTo>
                    <a:pt x="1120" y="77899"/>
                  </a:lnTo>
                  <a:lnTo>
                    <a:pt x="18862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022093" y="203200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19590" y="2137285"/>
              <a:ext cx="129383" cy="168499"/>
            </a:xfrm>
            <a:custGeom>
              <a:avLst/>
              <a:gdLst/>
              <a:ahLst/>
              <a:cxnLst/>
              <a:rect l="0" t="0" r="0" b="0"/>
              <a:pathLst>
                <a:path w="129383" h="168499">
                  <a:moveTo>
                    <a:pt x="92016" y="0"/>
                  </a:moveTo>
                  <a:lnTo>
                    <a:pt x="69659" y="0"/>
                  </a:lnTo>
                  <a:lnTo>
                    <a:pt x="52444" y="6239"/>
                  </a:lnTo>
                  <a:lnTo>
                    <a:pt x="36994" y="17980"/>
                  </a:lnTo>
                  <a:lnTo>
                    <a:pt x="16312" y="44322"/>
                  </a:lnTo>
                  <a:lnTo>
                    <a:pt x="3424" y="75523"/>
                  </a:lnTo>
                  <a:lnTo>
                    <a:pt x="0" y="100636"/>
                  </a:lnTo>
                  <a:lnTo>
                    <a:pt x="4716" y="124275"/>
                  </a:lnTo>
                  <a:lnTo>
                    <a:pt x="15782" y="145310"/>
                  </a:lnTo>
                  <a:lnTo>
                    <a:pt x="32398" y="162458"/>
                  </a:lnTo>
                  <a:lnTo>
                    <a:pt x="41742" y="166797"/>
                  </a:lnTo>
                  <a:lnTo>
                    <a:pt x="61483" y="168498"/>
                  </a:lnTo>
                  <a:lnTo>
                    <a:pt x="92328" y="162879"/>
                  </a:lnTo>
                  <a:lnTo>
                    <a:pt x="118105" y="148216"/>
                  </a:lnTo>
                  <a:lnTo>
                    <a:pt x="123446" y="139755"/>
                  </a:lnTo>
                  <a:lnTo>
                    <a:pt x="129382" y="117875"/>
                  </a:lnTo>
                  <a:lnTo>
                    <a:pt x="127134" y="84839"/>
                  </a:lnTo>
                  <a:lnTo>
                    <a:pt x="114724" y="43404"/>
                  </a:lnTo>
                  <a:lnTo>
                    <a:pt x="8148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201077" y="2126756"/>
              <a:ext cx="231628" cy="178986"/>
            </a:xfrm>
            <a:custGeom>
              <a:avLst/>
              <a:gdLst/>
              <a:ahLst/>
              <a:cxnLst/>
              <a:rect l="0" t="0" r="0" b="0"/>
              <a:pathLst>
                <a:path w="231628" h="178986">
                  <a:moveTo>
                    <a:pt x="0" y="0"/>
                  </a:moveTo>
                  <a:lnTo>
                    <a:pt x="9576" y="24047"/>
                  </a:lnTo>
                  <a:lnTo>
                    <a:pt x="44665" y="82002"/>
                  </a:lnTo>
                  <a:lnTo>
                    <a:pt x="56116" y="99617"/>
                  </a:lnTo>
                  <a:lnTo>
                    <a:pt x="76743" y="162539"/>
                  </a:lnTo>
                  <a:lnTo>
                    <a:pt x="75728" y="169191"/>
                  </a:lnTo>
                  <a:lnTo>
                    <a:pt x="71543" y="171285"/>
                  </a:lnTo>
                  <a:lnTo>
                    <a:pt x="65243" y="170342"/>
                  </a:lnTo>
                  <a:lnTo>
                    <a:pt x="59873" y="166204"/>
                  </a:lnTo>
                  <a:lnTo>
                    <a:pt x="50787" y="152247"/>
                  </a:lnTo>
                  <a:lnTo>
                    <a:pt x="44684" y="113481"/>
                  </a:lnTo>
                  <a:lnTo>
                    <a:pt x="48465" y="76128"/>
                  </a:lnTo>
                  <a:lnTo>
                    <a:pt x="57025" y="56841"/>
                  </a:lnTo>
                  <a:lnTo>
                    <a:pt x="62583" y="48423"/>
                  </a:lnTo>
                  <a:lnTo>
                    <a:pt x="78118" y="35949"/>
                  </a:lnTo>
                  <a:lnTo>
                    <a:pt x="97890" y="27676"/>
                  </a:lnTo>
                  <a:lnTo>
                    <a:pt x="122276" y="23999"/>
                  </a:lnTo>
                  <a:lnTo>
                    <a:pt x="145592" y="28603"/>
                  </a:lnTo>
                  <a:lnTo>
                    <a:pt x="166483" y="39619"/>
                  </a:lnTo>
                  <a:lnTo>
                    <a:pt x="183567" y="56213"/>
                  </a:lnTo>
                  <a:lnTo>
                    <a:pt x="205193" y="95462"/>
                  </a:lnTo>
                  <a:lnTo>
                    <a:pt x="226784" y="155650"/>
                  </a:lnTo>
                  <a:lnTo>
                    <a:pt x="231627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95876" y="1800373"/>
              <a:ext cx="168457" cy="652767"/>
            </a:xfrm>
            <a:custGeom>
              <a:avLst/>
              <a:gdLst/>
              <a:ahLst/>
              <a:cxnLst/>
              <a:rect l="0" t="0" r="0" b="0"/>
              <a:pathLst>
                <a:path w="168457" h="652767">
                  <a:moveTo>
                    <a:pt x="168456" y="0"/>
                  </a:moveTo>
                  <a:lnTo>
                    <a:pt x="144409" y="27556"/>
                  </a:lnTo>
                  <a:lnTo>
                    <a:pt x="119035" y="80659"/>
                  </a:lnTo>
                  <a:lnTo>
                    <a:pt x="99860" y="137570"/>
                  </a:lnTo>
                  <a:lnTo>
                    <a:pt x="92645" y="190344"/>
                  </a:lnTo>
                  <a:lnTo>
                    <a:pt x="80301" y="245829"/>
                  </a:lnTo>
                  <a:lnTo>
                    <a:pt x="66598" y="301849"/>
                  </a:lnTo>
                  <a:lnTo>
                    <a:pt x="52626" y="357975"/>
                  </a:lnTo>
                  <a:lnTo>
                    <a:pt x="44190" y="419711"/>
                  </a:lnTo>
                  <a:lnTo>
                    <a:pt x="34119" y="472590"/>
                  </a:lnTo>
                  <a:lnTo>
                    <a:pt x="17419" y="535179"/>
                  </a:lnTo>
                  <a:lnTo>
                    <a:pt x="6981" y="584780"/>
                  </a:lnTo>
                  <a:lnTo>
                    <a:pt x="3102" y="614362"/>
                  </a:lnTo>
                  <a:lnTo>
                    <a:pt x="0" y="6527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692911" y="2063585"/>
              <a:ext cx="234709" cy="273742"/>
            </a:xfrm>
            <a:custGeom>
              <a:avLst/>
              <a:gdLst/>
              <a:ahLst/>
              <a:cxnLst/>
              <a:rect l="0" t="0" r="0" b="0"/>
              <a:pathLst>
                <a:path w="234709" h="273742">
                  <a:moveTo>
                    <a:pt x="181991" y="0"/>
                  </a:moveTo>
                  <a:lnTo>
                    <a:pt x="154434" y="7236"/>
                  </a:lnTo>
                  <a:lnTo>
                    <a:pt x="98212" y="12998"/>
                  </a:lnTo>
                  <a:lnTo>
                    <a:pt x="58901" y="24908"/>
                  </a:lnTo>
                  <a:lnTo>
                    <a:pt x="37207" y="37977"/>
                  </a:lnTo>
                  <a:lnTo>
                    <a:pt x="13010" y="65065"/>
                  </a:lnTo>
                  <a:lnTo>
                    <a:pt x="2383" y="85070"/>
                  </a:lnTo>
                  <a:lnTo>
                    <a:pt x="0" y="105659"/>
                  </a:lnTo>
                  <a:lnTo>
                    <a:pt x="4010" y="125338"/>
                  </a:lnTo>
                  <a:lnTo>
                    <a:pt x="13591" y="141884"/>
                  </a:lnTo>
                  <a:lnTo>
                    <a:pt x="21761" y="146062"/>
                  </a:lnTo>
                  <a:lnTo>
                    <a:pt x="81761" y="147454"/>
                  </a:lnTo>
                  <a:lnTo>
                    <a:pt x="142738" y="148580"/>
                  </a:lnTo>
                  <a:lnTo>
                    <a:pt x="202038" y="162055"/>
                  </a:lnTo>
                  <a:lnTo>
                    <a:pt x="228745" y="177738"/>
                  </a:lnTo>
                  <a:lnTo>
                    <a:pt x="233047" y="186342"/>
                  </a:lnTo>
                  <a:lnTo>
                    <a:pt x="234708" y="208381"/>
                  </a:lnTo>
                  <a:lnTo>
                    <a:pt x="228427" y="227534"/>
                  </a:lnTo>
                  <a:lnTo>
                    <a:pt x="223477" y="235918"/>
                  </a:lnTo>
                  <a:lnTo>
                    <a:pt x="208618" y="248352"/>
                  </a:lnTo>
                  <a:lnTo>
                    <a:pt x="174283" y="261929"/>
                  </a:lnTo>
                  <a:lnTo>
                    <a:pt x="127064" y="270241"/>
                  </a:lnTo>
                  <a:lnTo>
                    <a:pt x="64296" y="273050"/>
                  </a:lnTo>
                  <a:lnTo>
                    <a:pt x="300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984149" y="2189927"/>
              <a:ext cx="153966" cy="184024"/>
            </a:xfrm>
            <a:custGeom>
              <a:avLst/>
              <a:gdLst/>
              <a:ahLst/>
              <a:cxnLst/>
              <a:rect l="0" t="0" r="0" b="0"/>
              <a:pathLst>
                <a:path w="153966" h="184024">
                  <a:moveTo>
                    <a:pt x="17094" y="0"/>
                  </a:moveTo>
                  <a:lnTo>
                    <a:pt x="306" y="63450"/>
                  </a:lnTo>
                  <a:lnTo>
                    <a:pt x="0" y="124664"/>
                  </a:lnTo>
                  <a:lnTo>
                    <a:pt x="2189" y="139261"/>
                  </a:lnTo>
                  <a:lnTo>
                    <a:pt x="13979" y="161720"/>
                  </a:lnTo>
                  <a:lnTo>
                    <a:pt x="22036" y="170984"/>
                  </a:lnTo>
                  <a:lnTo>
                    <a:pt x="43467" y="181278"/>
                  </a:lnTo>
                  <a:lnTo>
                    <a:pt x="55733" y="184023"/>
                  </a:lnTo>
                  <a:lnTo>
                    <a:pt x="67420" y="182343"/>
                  </a:lnTo>
                  <a:lnTo>
                    <a:pt x="99466" y="164382"/>
                  </a:lnTo>
                  <a:lnTo>
                    <a:pt x="131848" y="133639"/>
                  </a:lnTo>
                  <a:lnTo>
                    <a:pt x="139220" y="124188"/>
                  </a:lnTo>
                  <a:lnTo>
                    <a:pt x="147412" y="98089"/>
                  </a:lnTo>
                  <a:lnTo>
                    <a:pt x="152023" y="56749"/>
                  </a:lnTo>
                  <a:lnTo>
                    <a:pt x="15396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222341" y="2000414"/>
              <a:ext cx="201573" cy="343745"/>
            </a:xfrm>
            <a:custGeom>
              <a:avLst/>
              <a:gdLst/>
              <a:ahLst/>
              <a:cxnLst/>
              <a:rect l="0" t="0" r="0" b="0"/>
              <a:pathLst>
                <a:path w="201573" h="343745">
                  <a:moveTo>
                    <a:pt x="0" y="0"/>
                  </a:moveTo>
                  <a:lnTo>
                    <a:pt x="3120" y="57264"/>
                  </a:lnTo>
                  <a:lnTo>
                    <a:pt x="11453" y="109774"/>
                  </a:lnTo>
                  <a:lnTo>
                    <a:pt x="18212" y="169786"/>
                  </a:lnTo>
                  <a:lnTo>
                    <a:pt x="23334" y="222662"/>
                  </a:lnTo>
                  <a:lnTo>
                    <a:pt x="29956" y="277559"/>
                  </a:lnTo>
                  <a:lnTo>
                    <a:pt x="30094" y="325275"/>
                  </a:lnTo>
                  <a:lnTo>
                    <a:pt x="28251" y="325644"/>
                  </a:lnTo>
                  <a:lnTo>
                    <a:pt x="25853" y="322381"/>
                  </a:lnTo>
                  <a:lnTo>
                    <a:pt x="22478" y="289843"/>
                  </a:lnTo>
                  <a:lnTo>
                    <a:pt x="27067" y="254335"/>
                  </a:lnTo>
                  <a:lnTo>
                    <a:pt x="41425" y="227177"/>
                  </a:lnTo>
                  <a:lnTo>
                    <a:pt x="60135" y="214831"/>
                  </a:lnTo>
                  <a:lnTo>
                    <a:pt x="71676" y="209901"/>
                  </a:lnTo>
                  <a:lnTo>
                    <a:pt x="115864" y="208552"/>
                  </a:lnTo>
                  <a:lnTo>
                    <a:pt x="154823" y="221151"/>
                  </a:lnTo>
                  <a:lnTo>
                    <a:pt x="183004" y="239701"/>
                  </a:lnTo>
                  <a:lnTo>
                    <a:pt x="195588" y="259392"/>
                  </a:lnTo>
                  <a:lnTo>
                    <a:pt x="200582" y="271194"/>
                  </a:lnTo>
                  <a:lnTo>
                    <a:pt x="201572" y="282572"/>
                  </a:lnTo>
                  <a:lnTo>
                    <a:pt x="196433" y="304572"/>
                  </a:lnTo>
                  <a:lnTo>
                    <a:pt x="183230" y="319809"/>
                  </a:lnTo>
                  <a:lnTo>
                    <a:pt x="152946" y="334964"/>
                  </a:lnTo>
                  <a:lnTo>
                    <a:pt x="114338" y="343744"/>
                  </a:lnTo>
                  <a:lnTo>
                    <a:pt x="76382" y="343226"/>
                  </a:lnTo>
                  <a:lnTo>
                    <a:pt x="23750" y="32933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485988" y="2010943"/>
              <a:ext cx="41682" cy="347441"/>
            </a:xfrm>
            <a:custGeom>
              <a:avLst/>
              <a:gdLst/>
              <a:ahLst/>
              <a:cxnLst/>
              <a:rect l="0" t="0" r="0" b="0"/>
              <a:pathLst>
                <a:path w="41682" h="347441">
                  <a:moveTo>
                    <a:pt x="10095" y="0"/>
                  </a:moveTo>
                  <a:lnTo>
                    <a:pt x="1762" y="37478"/>
                  </a:lnTo>
                  <a:lnTo>
                    <a:pt x="0" y="100079"/>
                  </a:lnTo>
                  <a:lnTo>
                    <a:pt x="6887" y="158329"/>
                  </a:lnTo>
                  <a:lnTo>
                    <a:pt x="10314" y="210299"/>
                  </a:lnTo>
                  <a:lnTo>
                    <a:pt x="21359" y="267318"/>
                  </a:lnTo>
                  <a:lnTo>
                    <a:pt x="34807" y="323035"/>
                  </a:lnTo>
                  <a:lnTo>
                    <a:pt x="41681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401326" y="2158342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41425" y="14654"/>
                  </a:lnTo>
                  <a:lnTo>
                    <a:pt x="87250" y="19792"/>
                  </a:lnTo>
                  <a:lnTo>
                    <a:pt x="34608" y="2392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654010" y="2209355"/>
              <a:ext cx="115814" cy="161973"/>
            </a:xfrm>
            <a:custGeom>
              <a:avLst/>
              <a:gdLst/>
              <a:ahLst/>
              <a:cxnLst/>
              <a:rect l="0" t="0" r="0" b="0"/>
              <a:pathLst>
                <a:path w="115814" h="161973">
                  <a:moveTo>
                    <a:pt x="0" y="75328"/>
                  </a:moveTo>
                  <a:lnTo>
                    <a:pt x="28681" y="138756"/>
                  </a:lnTo>
                  <a:lnTo>
                    <a:pt x="42164" y="161972"/>
                  </a:lnTo>
                  <a:lnTo>
                    <a:pt x="20957" y="105926"/>
                  </a:lnTo>
                  <a:lnTo>
                    <a:pt x="17481" y="95727"/>
                  </a:lnTo>
                  <a:lnTo>
                    <a:pt x="18178" y="59016"/>
                  </a:lnTo>
                  <a:lnTo>
                    <a:pt x="29136" y="35323"/>
                  </a:lnTo>
                  <a:lnTo>
                    <a:pt x="36972" y="24092"/>
                  </a:lnTo>
                  <a:lnTo>
                    <a:pt x="58156" y="8493"/>
                  </a:lnTo>
                  <a:lnTo>
                    <a:pt x="80830" y="0"/>
                  </a:lnTo>
                  <a:lnTo>
                    <a:pt x="115813" y="16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829207" y="2229357"/>
              <a:ext cx="245944" cy="161179"/>
            </a:xfrm>
            <a:custGeom>
              <a:avLst/>
              <a:gdLst/>
              <a:ahLst/>
              <a:cxnLst/>
              <a:rect l="0" t="0" r="0" b="0"/>
              <a:pathLst>
                <a:path w="245944" h="161179">
                  <a:moveTo>
                    <a:pt x="151187" y="65855"/>
                  </a:moveTo>
                  <a:lnTo>
                    <a:pt x="130943" y="21892"/>
                  </a:lnTo>
                  <a:lnTo>
                    <a:pt x="115283" y="8101"/>
                  </a:lnTo>
                  <a:lnTo>
                    <a:pt x="106194" y="2786"/>
                  </a:lnTo>
                  <a:lnTo>
                    <a:pt x="83616" y="0"/>
                  </a:lnTo>
                  <a:lnTo>
                    <a:pt x="59154" y="3831"/>
                  </a:lnTo>
                  <a:lnTo>
                    <a:pt x="36584" y="13332"/>
                  </a:lnTo>
                  <a:lnTo>
                    <a:pt x="21094" y="28473"/>
                  </a:lnTo>
                  <a:lnTo>
                    <a:pt x="5795" y="59848"/>
                  </a:lnTo>
                  <a:lnTo>
                    <a:pt x="0" y="84242"/>
                  </a:lnTo>
                  <a:lnTo>
                    <a:pt x="1325" y="106782"/>
                  </a:lnTo>
                  <a:lnTo>
                    <a:pt x="8932" y="125379"/>
                  </a:lnTo>
                  <a:lnTo>
                    <a:pt x="32880" y="156382"/>
                  </a:lnTo>
                  <a:lnTo>
                    <a:pt x="41899" y="160131"/>
                  </a:lnTo>
                  <a:lnTo>
                    <a:pt x="64400" y="161178"/>
                  </a:lnTo>
                  <a:lnTo>
                    <a:pt x="83759" y="154624"/>
                  </a:lnTo>
                  <a:lnTo>
                    <a:pt x="115251" y="131353"/>
                  </a:lnTo>
                  <a:lnTo>
                    <a:pt x="131309" y="105539"/>
                  </a:lnTo>
                  <a:lnTo>
                    <a:pt x="136766" y="101670"/>
                  </a:lnTo>
                  <a:lnTo>
                    <a:pt x="142742" y="101430"/>
                  </a:lnTo>
                  <a:lnTo>
                    <a:pt x="174735" y="117856"/>
                  </a:lnTo>
                  <a:lnTo>
                    <a:pt x="222094" y="144221"/>
                  </a:lnTo>
                  <a:lnTo>
                    <a:pt x="245943" y="15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050854" y="2224277"/>
              <a:ext cx="161168" cy="189843"/>
            </a:xfrm>
            <a:custGeom>
              <a:avLst/>
              <a:gdLst/>
              <a:ahLst/>
              <a:cxnLst/>
              <a:rect l="0" t="0" r="0" b="0"/>
              <a:pathLst>
                <a:path w="161168" h="189843">
                  <a:moveTo>
                    <a:pt x="140110" y="39349"/>
                  </a:moveTo>
                  <a:lnTo>
                    <a:pt x="128931" y="22582"/>
                  </a:lnTo>
                  <a:lnTo>
                    <a:pt x="114085" y="11230"/>
                  </a:lnTo>
                  <a:lnTo>
                    <a:pt x="94618" y="3455"/>
                  </a:lnTo>
                  <a:lnTo>
                    <a:pt x="70368" y="0"/>
                  </a:lnTo>
                  <a:lnTo>
                    <a:pt x="50231" y="4703"/>
                  </a:lnTo>
                  <a:lnTo>
                    <a:pt x="18240" y="26787"/>
                  </a:lnTo>
                  <a:lnTo>
                    <a:pt x="2095" y="52395"/>
                  </a:lnTo>
                  <a:lnTo>
                    <a:pt x="0" y="72054"/>
                  </a:lnTo>
                  <a:lnTo>
                    <a:pt x="8188" y="113270"/>
                  </a:lnTo>
                  <a:lnTo>
                    <a:pt x="29477" y="154037"/>
                  </a:lnTo>
                  <a:lnTo>
                    <a:pt x="42586" y="170650"/>
                  </a:lnTo>
                  <a:lnTo>
                    <a:pt x="68710" y="187568"/>
                  </a:lnTo>
                  <a:lnTo>
                    <a:pt x="91609" y="189842"/>
                  </a:lnTo>
                  <a:lnTo>
                    <a:pt x="116214" y="185784"/>
                  </a:lnTo>
                  <a:lnTo>
                    <a:pt x="161167" y="1656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306777" y="2021471"/>
              <a:ext cx="52643" cy="389556"/>
            </a:xfrm>
            <a:custGeom>
              <a:avLst/>
              <a:gdLst/>
              <a:ahLst/>
              <a:cxnLst/>
              <a:rect l="0" t="0" r="0" b="0"/>
              <a:pathLst>
                <a:path w="52643" h="389556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0427"/>
                  </a:lnTo>
                  <a:lnTo>
                    <a:pt x="14654" y="214573"/>
                  </a:lnTo>
                  <a:lnTo>
                    <a:pt x="24749" y="267518"/>
                  </a:lnTo>
                  <a:lnTo>
                    <a:pt x="35149" y="322070"/>
                  </a:lnTo>
                  <a:lnTo>
                    <a:pt x="49530" y="378242"/>
                  </a:lnTo>
                  <a:lnTo>
                    <a:pt x="52642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201492" y="2168870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83539" y="5589"/>
                  </a:lnTo>
                  <a:lnTo>
                    <a:pt x="128195" y="10723"/>
                  </a:lnTo>
                  <a:lnTo>
                    <a:pt x="65270" y="21789"/>
                  </a:lnTo>
                  <a:lnTo>
                    <a:pt x="27918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485761" y="2316269"/>
              <a:ext cx="21059" cy="136871"/>
            </a:xfrm>
            <a:custGeom>
              <a:avLst/>
              <a:gdLst/>
              <a:ahLst/>
              <a:cxnLst/>
              <a:rect l="0" t="0" r="0" b="0"/>
              <a:pathLst>
                <a:path w="21059" h="136871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21058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485761" y="2242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577613" y="2316269"/>
              <a:ext cx="121654" cy="168602"/>
            </a:xfrm>
            <a:custGeom>
              <a:avLst/>
              <a:gdLst/>
              <a:ahLst/>
              <a:cxnLst/>
              <a:rect l="0" t="0" r="0" b="0"/>
              <a:pathLst>
                <a:path w="121654" h="168602">
                  <a:moveTo>
                    <a:pt x="97661" y="10529"/>
                  </a:moveTo>
                  <a:lnTo>
                    <a:pt x="75305" y="10529"/>
                  </a:lnTo>
                  <a:lnTo>
                    <a:pt x="44634" y="21707"/>
                  </a:lnTo>
                  <a:lnTo>
                    <a:pt x="18909" y="39837"/>
                  </a:lnTo>
                  <a:lnTo>
                    <a:pt x="6898" y="59429"/>
                  </a:lnTo>
                  <a:lnTo>
                    <a:pt x="0" y="82565"/>
                  </a:lnTo>
                  <a:lnTo>
                    <a:pt x="834" y="104546"/>
                  </a:lnTo>
                  <a:lnTo>
                    <a:pt x="13470" y="136652"/>
                  </a:lnTo>
                  <a:lnTo>
                    <a:pt x="37621" y="162802"/>
                  </a:lnTo>
                  <a:lnTo>
                    <a:pt x="48276" y="167026"/>
                  </a:lnTo>
                  <a:lnTo>
                    <a:pt x="72593" y="168601"/>
                  </a:lnTo>
                  <a:lnTo>
                    <a:pt x="92759" y="162281"/>
                  </a:lnTo>
                  <a:lnTo>
                    <a:pt x="101412" y="157320"/>
                  </a:lnTo>
                  <a:lnTo>
                    <a:pt x="114146" y="142450"/>
                  </a:lnTo>
                  <a:lnTo>
                    <a:pt x="119179" y="133571"/>
                  </a:lnTo>
                  <a:lnTo>
                    <a:pt x="121653" y="114347"/>
                  </a:lnTo>
                  <a:lnTo>
                    <a:pt x="107524" y="52514"/>
                  </a:lnTo>
                  <a:lnTo>
                    <a:pt x="99705" y="32698"/>
                  </a:lnTo>
                  <a:lnTo>
                    <a:pt x="85659" y="10728"/>
                  </a:lnTo>
                  <a:lnTo>
                    <a:pt x="84980" y="7152"/>
                  </a:lnTo>
                  <a:lnTo>
                    <a:pt x="871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696331" y="2314765"/>
              <a:ext cx="242157" cy="215508"/>
            </a:xfrm>
            <a:custGeom>
              <a:avLst/>
              <a:gdLst/>
              <a:ahLst/>
              <a:cxnLst/>
              <a:rect l="0" t="0" r="0" b="0"/>
              <a:pathLst>
                <a:path w="242157" h="215508">
                  <a:moveTo>
                    <a:pt x="0" y="33089"/>
                  </a:moveTo>
                  <a:lnTo>
                    <a:pt x="25195" y="88134"/>
                  </a:lnTo>
                  <a:lnTo>
                    <a:pt x="45244" y="147602"/>
                  </a:lnTo>
                  <a:lnTo>
                    <a:pt x="63121" y="201374"/>
                  </a:lnTo>
                  <a:lnTo>
                    <a:pt x="67828" y="215507"/>
                  </a:lnTo>
                  <a:lnTo>
                    <a:pt x="55213" y="156860"/>
                  </a:lnTo>
                  <a:lnTo>
                    <a:pt x="53150" y="102771"/>
                  </a:lnTo>
                  <a:lnTo>
                    <a:pt x="61148" y="48197"/>
                  </a:lnTo>
                  <a:lnTo>
                    <a:pt x="67341" y="24596"/>
                  </a:lnTo>
                  <a:lnTo>
                    <a:pt x="72970" y="15729"/>
                  </a:lnTo>
                  <a:lnTo>
                    <a:pt x="88583" y="2757"/>
                  </a:lnTo>
                  <a:lnTo>
                    <a:pt x="97660" y="0"/>
                  </a:lnTo>
                  <a:lnTo>
                    <a:pt x="117105" y="56"/>
                  </a:lnTo>
                  <a:lnTo>
                    <a:pt x="153371" y="17842"/>
                  </a:lnTo>
                  <a:lnTo>
                    <a:pt x="182574" y="45339"/>
                  </a:lnTo>
                  <a:lnTo>
                    <a:pt x="212233" y="94478"/>
                  </a:lnTo>
                  <a:lnTo>
                    <a:pt x="230569" y="149244"/>
                  </a:lnTo>
                  <a:lnTo>
                    <a:pt x="242156" y="2015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2275437" y="3021678"/>
            <a:ext cx="5557766" cy="747525"/>
            <a:chOff x="2275437" y="3021678"/>
            <a:chExt cx="5557766" cy="747525"/>
          </a:xfrm>
        </p:grpSpPr>
        <p:sp>
          <p:nvSpPr>
            <p:cNvPr id="59" name="Freeform 58"/>
            <p:cNvSpPr/>
            <p:nvPr/>
          </p:nvSpPr>
          <p:spPr>
            <a:xfrm>
              <a:off x="2419070" y="3112001"/>
              <a:ext cx="276226" cy="344339"/>
            </a:xfrm>
            <a:custGeom>
              <a:avLst/>
              <a:gdLst/>
              <a:ahLst/>
              <a:cxnLst/>
              <a:rect l="0" t="0" r="0" b="0"/>
              <a:pathLst>
                <a:path w="276226" h="344339">
                  <a:moveTo>
                    <a:pt x="23541" y="25491"/>
                  </a:moveTo>
                  <a:lnTo>
                    <a:pt x="14476" y="84108"/>
                  </a:lnTo>
                  <a:lnTo>
                    <a:pt x="11648" y="90305"/>
                  </a:lnTo>
                  <a:lnTo>
                    <a:pt x="7424" y="92097"/>
                  </a:lnTo>
                  <a:lnTo>
                    <a:pt x="2268" y="90952"/>
                  </a:lnTo>
                  <a:lnTo>
                    <a:pt x="0" y="86679"/>
                  </a:lnTo>
                  <a:lnTo>
                    <a:pt x="600" y="72573"/>
                  </a:lnTo>
                  <a:lnTo>
                    <a:pt x="25142" y="24759"/>
                  </a:lnTo>
                  <a:lnTo>
                    <a:pt x="31627" y="14474"/>
                  </a:lnTo>
                  <a:lnTo>
                    <a:pt x="40630" y="7618"/>
                  </a:lnTo>
                  <a:lnTo>
                    <a:pt x="63112" y="0"/>
                  </a:lnTo>
                  <a:lnTo>
                    <a:pt x="102076" y="1300"/>
                  </a:lnTo>
                  <a:lnTo>
                    <a:pt x="123176" y="9280"/>
                  </a:lnTo>
                  <a:lnTo>
                    <a:pt x="140353" y="21796"/>
                  </a:lnTo>
                  <a:lnTo>
                    <a:pt x="155786" y="39057"/>
                  </a:lnTo>
                  <a:lnTo>
                    <a:pt x="172039" y="74094"/>
                  </a:lnTo>
                  <a:lnTo>
                    <a:pt x="186841" y="135091"/>
                  </a:lnTo>
                  <a:lnTo>
                    <a:pt x="187859" y="196532"/>
                  </a:lnTo>
                  <a:lnTo>
                    <a:pt x="177123" y="244235"/>
                  </a:lnTo>
                  <a:lnTo>
                    <a:pt x="152534" y="296687"/>
                  </a:lnTo>
                  <a:lnTo>
                    <a:pt x="126492" y="324474"/>
                  </a:lnTo>
                  <a:lnTo>
                    <a:pt x="96549" y="341936"/>
                  </a:lnTo>
                  <a:lnTo>
                    <a:pt x="75876" y="344338"/>
                  </a:lnTo>
                  <a:lnTo>
                    <a:pt x="56160" y="340336"/>
                  </a:lnTo>
                  <a:lnTo>
                    <a:pt x="39598" y="330758"/>
                  </a:lnTo>
                  <a:lnTo>
                    <a:pt x="35416" y="323759"/>
                  </a:lnTo>
                  <a:lnTo>
                    <a:pt x="33888" y="306623"/>
                  </a:lnTo>
                  <a:lnTo>
                    <a:pt x="39605" y="277245"/>
                  </a:lnTo>
                  <a:lnTo>
                    <a:pt x="60423" y="237047"/>
                  </a:lnTo>
                  <a:lnTo>
                    <a:pt x="73468" y="220511"/>
                  </a:lnTo>
                  <a:lnTo>
                    <a:pt x="93304" y="211602"/>
                  </a:lnTo>
                  <a:lnTo>
                    <a:pt x="116548" y="208813"/>
                  </a:lnTo>
                  <a:lnTo>
                    <a:pt x="170709" y="219547"/>
                  </a:lnTo>
                  <a:lnTo>
                    <a:pt x="234091" y="239661"/>
                  </a:lnTo>
                  <a:lnTo>
                    <a:pt x="276225" y="246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275437" y="3021678"/>
              <a:ext cx="469656" cy="503096"/>
            </a:xfrm>
            <a:custGeom>
              <a:avLst/>
              <a:gdLst/>
              <a:ahLst/>
              <a:cxnLst/>
              <a:rect l="0" t="0" r="0" b="0"/>
              <a:pathLst>
                <a:path w="469656" h="503096">
                  <a:moveTo>
                    <a:pt x="261930" y="0"/>
                  </a:moveTo>
                  <a:lnTo>
                    <a:pt x="213000" y="11453"/>
                  </a:lnTo>
                  <a:lnTo>
                    <a:pt x="153869" y="24750"/>
                  </a:lnTo>
                  <a:lnTo>
                    <a:pt x="116828" y="40739"/>
                  </a:lnTo>
                  <a:lnTo>
                    <a:pt x="62192" y="85434"/>
                  </a:lnTo>
                  <a:lnTo>
                    <a:pt x="42136" y="108161"/>
                  </a:lnTo>
                  <a:lnTo>
                    <a:pt x="13317" y="170411"/>
                  </a:lnTo>
                  <a:lnTo>
                    <a:pt x="3044" y="221678"/>
                  </a:lnTo>
                  <a:lnTo>
                    <a:pt x="0" y="273913"/>
                  </a:lnTo>
                  <a:lnTo>
                    <a:pt x="2217" y="326435"/>
                  </a:lnTo>
                  <a:lnTo>
                    <a:pt x="13403" y="375922"/>
                  </a:lnTo>
                  <a:lnTo>
                    <a:pt x="31535" y="413982"/>
                  </a:lnTo>
                  <a:lnTo>
                    <a:pt x="66730" y="455293"/>
                  </a:lnTo>
                  <a:lnTo>
                    <a:pt x="96079" y="475843"/>
                  </a:lnTo>
                  <a:lnTo>
                    <a:pt x="147325" y="493860"/>
                  </a:lnTo>
                  <a:lnTo>
                    <a:pt x="202508" y="503095"/>
                  </a:lnTo>
                  <a:lnTo>
                    <a:pt x="244454" y="499105"/>
                  </a:lnTo>
                  <a:lnTo>
                    <a:pt x="300549" y="478871"/>
                  </a:lnTo>
                  <a:lnTo>
                    <a:pt x="353570" y="452344"/>
                  </a:lnTo>
                  <a:lnTo>
                    <a:pt x="411251" y="407459"/>
                  </a:lnTo>
                  <a:lnTo>
                    <a:pt x="438365" y="374972"/>
                  </a:lnTo>
                  <a:lnTo>
                    <a:pt x="462898" y="322074"/>
                  </a:lnTo>
                  <a:lnTo>
                    <a:pt x="469655" y="274934"/>
                  </a:lnTo>
                  <a:lnTo>
                    <a:pt x="466068" y="229511"/>
                  </a:lnTo>
                  <a:lnTo>
                    <a:pt x="445970" y="172241"/>
                  </a:lnTo>
                  <a:lnTo>
                    <a:pt x="412580" y="112991"/>
                  </a:lnTo>
                  <a:lnTo>
                    <a:pt x="367901" y="74312"/>
                  </a:lnTo>
                  <a:lnTo>
                    <a:pt x="327774" y="52694"/>
                  </a:lnTo>
                  <a:lnTo>
                    <a:pt x="272294" y="44204"/>
                  </a:lnTo>
                  <a:lnTo>
                    <a:pt x="219816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43128" y="3074321"/>
              <a:ext cx="248834" cy="400496"/>
            </a:xfrm>
            <a:custGeom>
              <a:avLst/>
              <a:gdLst/>
              <a:ahLst/>
              <a:cxnLst/>
              <a:rect l="0" t="0" r="0" b="0"/>
              <a:pathLst>
                <a:path w="248834" h="400496">
                  <a:moveTo>
                    <a:pt x="10094" y="52642"/>
                  </a:moveTo>
                  <a:lnTo>
                    <a:pt x="1029" y="111259"/>
                  </a:lnTo>
                  <a:lnTo>
                    <a:pt x="0" y="162817"/>
                  </a:lnTo>
                  <a:lnTo>
                    <a:pt x="6887" y="226310"/>
                  </a:lnTo>
                  <a:lnTo>
                    <a:pt x="12580" y="283912"/>
                  </a:lnTo>
                  <a:lnTo>
                    <a:pt x="30213" y="340351"/>
                  </a:lnTo>
                  <a:lnTo>
                    <a:pt x="49461" y="371336"/>
                  </a:lnTo>
                  <a:lnTo>
                    <a:pt x="75571" y="395335"/>
                  </a:lnTo>
                  <a:lnTo>
                    <a:pt x="85331" y="399257"/>
                  </a:lnTo>
                  <a:lnTo>
                    <a:pt x="105534" y="400495"/>
                  </a:lnTo>
                  <a:lnTo>
                    <a:pt x="136639" y="389026"/>
                  </a:lnTo>
                  <a:lnTo>
                    <a:pt x="168082" y="359632"/>
                  </a:lnTo>
                  <a:lnTo>
                    <a:pt x="201742" y="307778"/>
                  </a:lnTo>
                  <a:lnTo>
                    <a:pt x="227802" y="249355"/>
                  </a:lnTo>
                  <a:lnTo>
                    <a:pt x="240717" y="199055"/>
                  </a:lnTo>
                  <a:lnTo>
                    <a:pt x="248833" y="147107"/>
                  </a:lnTo>
                  <a:lnTo>
                    <a:pt x="248118" y="97790"/>
                  </a:lnTo>
                  <a:lnTo>
                    <a:pt x="237396" y="39203"/>
                  </a:lnTo>
                  <a:lnTo>
                    <a:pt x="2311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169077" y="3274204"/>
              <a:ext cx="157929" cy="147558"/>
            </a:xfrm>
            <a:custGeom>
              <a:avLst/>
              <a:gdLst/>
              <a:ahLst/>
              <a:cxnLst/>
              <a:rect l="0" t="0" r="0" b="0"/>
              <a:pathLst>
                <a:path w="157929" h="147558">
                  <a:moveTo>
                    <a:pt x="0" y="10687"/>
                  </a:moveTo>
                  <a:lnTo>
                    <a:pt x="3120" y="64831"/>
                  </a:lnTo>
                  <a:lnTo>
                    <a:pt x="9066" y="119778"/>
                  </a:lnTo>
                  <a:lnTo>
                    <a:pt x="8383" y="125528"/>
                  </a:lnTo>
                  <a:lnTo>
                    <a:pt x="6759" y="125853"/>
                  </a:lnTo>
                  <a:lnTo>
                    <a:pt x="4506" y="122559"/>
                  </a:lnTo>
                  <a:lnTo>
                    <a:pt x="1335" y="95567"/>
                  </a:lnTo>
                  <a:lnTo>
                    <a:pt x="11629" y="42358"/>
                  </a:lnTo>
                  <a:lnTo>
                    <a:pt x="19207" y="22423"/>
                  </a:lnTo>
                  <a:lnTo>
                    <a:pt x="30373" y="5765"/>
                  </a:lnTo>
                  <a:lnTo>
                    <a:pt x="38966" y="1556"/>
                  </a:lnTo>
                  <a:lnTo>
                    <a:pt x="60992" y="0"/>
                  </a:lnTo>
                  <a:lnTo>
                    <a:pt x="83260" y="9447"/>
                  </a:lnTo>
                  <a:lnTo>
                    <a:pt x="120562" y="38518"/>
                  </a:lnTo>
                  <a:lnTo>
                    <a:pt x="137628" y="65337"/>
                  </a:lnTo>
                  <a:lnTo>
                    <a:pt x="149232" y="121450"/>
                  </a:lnTo>
                  <a:lnTo>
                    <a:pt x="157928" y="1475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82500" y="3058911"/>
              <a:ext cx="155076" cy="416048"/>
            </a:xfrm>
            <a:custGeom>
              <a:avLst/>
              <a:gdLst/>
              <a:ahLst/>
              <a:cxnLst/>
              <a:rect l="0" t="0" r="0" b="0"/>
              <a:pathLst>
                <a:path w="155076" h="416048">
                  <a:moveTo>
                    <a:pt x="112961" y="268094"/>
                  </a:moveTo>
                  <a:lnTo>
                    <a:pt x="101783" y="251326"/>
                  </a:lnTo>
                  <a:lnTo>
                    <a:pt x="86936" y="239974"/>
                  </a:lnTo>
                  <a:lnTo>
                    <a:pt x="78063" y="235310"/>
                  </a:lnTo>
                  <a:lnTo>
                    <a:pt x="68639" y="234539"/>
                  </a:lnTo>
                  <a:lnTo>
                    <a:pt x="48809" y="239922"/>
                  </a:lnTo>
                  <a:lnTo>
                    <a:pt x="23503" y="256107"/>
                  </a:lnTo>
                  <a:lnTo>
                    <a:pt x="11591" y="275245"/>
                  </a:lnTo>
                  <a:lnTo>
                    <a:pt x="3567" y="299348"/>
                  </a:lnTo>
                  <a:lnTo>
                    <a:pt x="0" y="325658"/>
                  </a:lnTo>
                  <a:lnTo>
                    <a:pt x="4655" y="349830"/>
                  </a:lnTo>
                  <a:lnTo>
                    <a:pt x="20429" y="380049"/>
                  </a:lnTo>
                  <a:lnTo>
                    <a:pt x="46720" y="411221"/>
                  </a:lnTo>
                  <a:lnTo>
                    <a:pt x="54762" y="414985"/>
                  </a:lnTo>
                  <a:lnTo>
                    <a:pt x="73057" y="416047"/>
                  </a:lnTo>
                  <a:lnTo>
                    <a:pt x="81679" y="412353"/>
                  </a:lnTo>
                  <a:lnTo>
                    <a:pt x="97498" y="398889"/>
                  </a:lnTo>
                  <a:lnTo>
                    <a:pt x="113969" y="365990"/>
                  </a:lnTo>
                  <a:lnTo>
                    <a:pt x="122779" y="304546"/>
                  </a:lnTo>
                  <a:lnTo>
                    <a:pt x="128332" y="242322"/>
                  </a:lnTo>
                  <a:lnTo>
                    <a:pt x="124446" y="189954"/>
                  </a:lnTo>
                  <a:lnTo>
                    <a:pt x="123773" y="137317"/>
                  </a:lnTo>
                  <a:lnTo>
                    <a:pt x="117984" y="82856"/>
                  </a:lnTo>
                  <a:lnTo>
                    <a:pt x="105547" y="28863"/>
                  </a:lnTo>
                  <a:lnTo>
                    <a:pt x="98747" y="6181"/>
                  </a:lnTo>
                  <a:lnTo>
                    <a:pt x="94127" y="1068"/>
                  </a:lnTo>
                  <a:lnTo>
                    <a:pt x="88706" y="0"/>
                  </a:lnTo>
                  <a:lnTo>
                    <a:pt x="82753" y="1627"/>
                  </a:lnTo>
                  <a:lnTo>
                    <a:pt x="78784" y="7391"/>
                  </a:lnTo>
                  <a:lnTo>
                    <a:pt x="73199" y="37861"/>
                  </a:lnTo>
                  <a:lnTo>
                    <a:pt x="74431" y="93197"/>
                  </a:lnTo>
                  <a:lnTo>
                    <a:pt x="82437" y="142963"/>
                  </a:lnTo>
                  <a:lnTo>
                    <a:pt x="92218" y="194753"/>
                  </a:lnTo>
                  <a:lnTo>
                    <a:pt x="106004" y="253477"/>
                  </a:lnTo>
                  <a:lnTo>
                    <a:pt x="121162" y="304937"/>
                  </a:lnTo>
                  <a:lnTo>
                    <a:pt x="155075" y="3523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583044" y="3284891"/>
              <a:ext cx="157629" cy="164084"/>
            </a:xfrm>
            <a:custGeom>
              <a:avLst/>
              <a:gdLst/>
              <a:ahLst/>
              <a:cxnLst/>
              <a:rect l="0" t="0" r="0" b="0"/>
              <a:pathLst>
                <a:path w="157629" h="164084">
                  <a:moveTo>
                    <a:pt x="80873" y="0"/>
                  </a:moveTo>
                  <a:lnTo>
                    <a:pt x="58516" y="0"/>
                  </a:lnTo>
                  <a:lnTo>
                    <a:pt x="27845" y="11178"/>
                  </a:lnTo>
                  <a:lnTo>
                    <a:pt x="13241" y="26025"/>
                  </a:lnTo>
                  <a:lnTo>
                    <a:pt x="4021" y="45492"/>
                  </a:lnTo>
                  <a:lnTo>
                    <a:pt x="0" y="81589"/>
                  </a:lnTo>
                  <a:lnTo>
                    <a:pt x="3205" y="104112"/>
                  </a:lnTo>
                  <a:lnTo>
                    <a:pt x="14768" y="122701"/>
                  </a:lnTo>
                  <a:lnTo>
                    <a:pt x="45198" y="153699"/>
                  </a:lnTo>
                  <a:lnTo>
                    <a:pt x="65798" y="161897"/>
                  </a:lnTo>
                  <a:lnTo>
                    <a:pt x="77842" y="164083"/>
                  </a:lnTo>
                  <a:lnTo>
                    <a:pt x="100583" y="160273"/>
                  </a:lnTo>
                  <a:lnTo>
                    <a:pt x="129996" y="144974"/>
                  </a:lnTo>
                  <a:lnTo>
                    <a:pt x="144819" y="131114"/>
                  </a:lnTo>
                  <a:lnTo>
                    <a:pt x="155307" y="113255"/>
                  </a:lnTo>
                  <a:lnTo>
                    <a:pt x="157628" y="93619"/>
                  </a:lnTo>
                  <a:lnTo>
                    <a:pt x="153591" y="74364"/>
                  </a:lnTo>
                  <a:lnTo>
                    <a:pt x="131935" y="42938"/>
                  </a:lnTo>
                  <a:lnTo>
                    <a:pt x="99538" y="14201"/>
                  </a:lnTo>
                  <a:lnTo>
                    <a:pt x="703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045870" y="3310925"/>
              <a:ext cx="249757" cy="163480"/>
            </a:xfrm>
            <a:custGeom>
              <a:avLst/>
              <a:gdLst/>
              <a:ahLst/>
              <a:cxnLst/>
              <a:rect l="0" t="0" r="0" b="0"/>
              <a:pathLst>
                <a:path w="249757" h="163480">
                  <a:moveTo>
                    <a:pt x="18130" y="100308"/>
                  </a:moveTo>
                  <a:lnTo>
                    <a:pt x="18130" y="122665"/>
                  </a:lnTo>
                  <a:lnTo>
                    <a:pt x="15790" y="124571"/>
                  </a:lnTo>
                  <a:lnTo>
                    <a:pt x="11890" y="121163"/>
                  </a:lnTo>
                  <a:lnTo>
                    <a:pt x="6951" y="114211"/>
                  </a:lnTo>
                  <a:lnTo>
                    <a:pt x="0" y="76481"/>
                  </a:lnTo>
                  <a:lnTo>
                    <a:pt x="3529" y="39436"/>
                  </a:lnTo>
                  <a:lnTo>
                    <a:pt x="12030" y="20221"/>
                  </a:lnTo>
                  <a:lnTo>
                    <a:pt x="17573" y="11822"/>
                  </a:lnTo>
                  <a:lnTo>
                    <a:pt x="25947" y="6222"/>
                  </a:lnTo>
                  <a:lnTo>
                    <a:pt x="47730" y="0"/>
                  </a:lnTo>
                  <a:lnTo>
                    <a:pt x="57751" y="1851"/>
                  </a:lnTo>
                  <a:lnTo>
                    <a:pt x="75123" y="13265"/>
                  </a:lnTo>
                  <a:lnTo>
                    <a:pt x="92469" y="39422"/>
                  </a:lnTo>
                  <a:lnTo>
                    <a:pt x="106470" y="72683"/>
                  </a:lnTo>
                  <a:lnTo>
                    <a:pt x="105266" y="60537"/>
                  </a:lnTo>
                  <a:lnTo>
                    <a:pt x="108719" y="44027"/>
                  </a:lnTo>
                  <a:lnTo>
                    <a:pt x="122830" y="20591"/>
                  </a:lnTo>
                  <a:lnTo>
                    <a:pt x="130044" y="16748"/>
                  </a:lnTo>
                  <a:lnTo>
                    <a:pt x="147418" y="15597"/>
                  </a:lnTo>
                  <a:lnTo>
                    <a:pt x="176930" y="27115"/>
                  </a:lnTo>
                  <a:lnTo>
                    <a:pt x="202312" y="45346"/>
                  </a:lnTo>
                  <a:lnTo>
                    <a:pt x="219061" y="71154"/>
                  </a:lnTo>
                  <a:lnTo>
                    <a:pt x="238883" y="124804"/>
                  </a:lnTo>
                  <a:lnTo>
                    <a:pt x="249756" y="1634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350464" y="3284891"/>
              <a:ext cx="113619" cy="179668"/>
            </a:xfrm>
            <a:custGeom>
              <a:avLst/>
              <a:gdLst/>
              <a:ahLst/>
              <a:cxnLst/>
              <a:rect l="0" t="0" r="0" b="0"/>
              <a:pathLst>
                <a:path w="113619" h="179668">
                  <a:moveTo>
                    <a:pt x="8334" y="42114"/>
                  </a:moveTo>
                  <a:lnTo>
                    <a:pt x="0" y="79592"/>
                  </a:lnTo>
                  <a:lnTo>
                    <a:pt x="1575" y="114440"/>
                  </a:lnTo>
                  <a:lnTo>
                    <a:pt x="12588" y="157656"/>
                  </a:lnTo>
                  <a:lnTo>
                    <a:pt x="18189" y="165935"/>
                  </a:lnTo>
                  <a:lnTo>
                    <a:pt x="33771" y="178254"/>
                  </a:lnTo>
                  <a:lnTo>
                    <a:pt x="41669" y="179667"/>
                  </a:lnTo>
                  <a:lnTo>
                    <a:pt x="49275" y="178270"/>
                  </a:lnTo>
                  <a:lnTo>
                    <a:pt x="56685" y="174998"/>
                  </a:lnTo>
                  <a:lnTo>
                    <a:pt x="78292" y="153627"/>
                  </a:lnTo>
                  <a:lnTo>
                    <a:pt x="99512" y="125068"/>
                  </a:lnTo>
                  <a:lnTo>
                    <a:pt x="107349" y="101599"/>
                  </a:lnTo>
                  <a:lnTo>
                    <a:pt x="112380" y="48405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537782" y="3074321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5589" y="164567"/>
                  </a:lnTo>
                  <a:lnTo>
                    <a:pt x="16789" y="226613"/>
                  </a:lnTo>
                  <a:lnTo>
                    <a:pt x="20962" y="276674"/>
                  </a:lnTo>
                  <a:lnTo>
                    <a:pt x="29140" y="332985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706238" y="3137492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7409" y="42692"/>
                  </a:lnTo>
                  <a:lnTo>
                    <a:pt x="1464" y="101109"/>
                  </a:lnTo>
                  <a:lnTo>
                    <a:pt x="6023" y="154221"/>
                  </a:lnTo>
                  <a:lnTo>
                    <a:pt x="9194" y="207002"/>
                  </a:lnTo>
                  <a:lnTo>
                    <a:pt x="9095" y="26532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600953" y="3242777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4372" y="14654"/>
                  </a:lnTo>
                  <a:lnTo>
                    <a:pt x="85958" y="24749"/>
                  </a:lnTo>
                  <a:lnTo>
                    <a:pt x="29111" y="314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819279" y="3390176"/>
              <a:ext cx="13302" cy="63172"/>
            </a:xfrm>
            <a:custGeom>
              <a:avLst/>
              <a:gdLst/>
              <a:ahLst/>
              <a:cxnLst/>
              <a:rect l="0" t="0" r="0" b="0"/>
              <a:pathLst>
                <a:path w="13302" h="63172">
                  <a:moveTo>
                    <a:pt x="13301" y="0"/>
                  </a:moveTo>
                  <a:lnTo>
                    <a:pt x="2123" y="11178"/>
                  </a:lnTo>
                  <a:lnTo>
                    <a:pt x="0" y="17981"/>
                  </a:lnTo>
                  <a:lnTo>
                    <a:pt x="2773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822052" y="32954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96845" y="3328921"/>
              <a:ext cx="107322" cy="301140"/>
            </a:xfrm>
            <a:custGeom>
              <a:avLst/>
              <a:gdLst/>
              <a:ahLst/>
              <a:cxnLst/>
              <a:rect l="0" t="0" r="0" b="0"/>
              <a:pathLst>
                <a:path w="107322" h="301140">
                  <a:moveTo>
                    <a:pt x="19963" y="124426"/>
                  </a:moveTo>
                  <a:lnTo>
                    <a:pt x="28296" y="161903"/>
                  </a:lnTo>
                  <a:lnTo>
                    <a:pt x="35647" y="213327"/>
                  </a:lnTo>
                  <a:lnTo>
                    <a:pt x="39959" y="268545"/>
                  </a:lnTo>
                  <a:lnTo>
                    <a:pt x="40548" y="296494"/>
                  </a:lnTo>
                  <a:lnTo>
                    <a:pt x="39536" y="301139"/>
                  </a:lnTo>
                  <a:lnTo>
                    <a:pt x="37691" y="299556"/>
                  </a:lnTo>
                  <a:lnTo>
                    <a:pt x="23034" y="243761"/>
                  </a:lnTo>
                  <a:lnTo>
                    <a:pt x="12468" y="187599"/>
                  </a:lnTo>
                  <a:lnTo>
                    <a:pt x="4444" y="131445"/>
                  </a:lnTo>
                  <a:lnTo>
                    <a:pt x="0" y="75293"/>
                  </a:lnTo>
                  <a:lnTo>
                    <a:pt x="1570" y="34349"/>
                  </a:lnTo>
                  <a:lnTo>
                    <a:pt x="10228" y="10692"/>
                  </a:lnTo>
                  <a:lnTo>
                    <a:pt x="16983" y="4149"/>
                  </a:lnTo>
                  <a:lnTo>
                    <a:pt x="24995" y="958"/>
                  </a:lnTo>
                  <a:lnTo>
                    <a:pt x="33846" y="0"/>
                  </a:lnTo>
                  <a:lnTo>
                    <a:pt x="53040" y="5175"/>
                  </a:lnTo>
                  <a:lnTo>
                    <a:pt x="72098" y="16443"/>
                  </a:lnTo>
                  <a:lnTo>
                    <a:pt x="94812" y="42518"/>
                  </a:lnTo>
                  <a:lnTo>
                    <a:pt x="105092" y="62286"/>
                  </a:lnTo>
                  <a:lnTo>
                    <a:pt x="107321" y="85889"/>
                  </a:lnTo>
                  <a:lnTo>
                    <a:pt x="103243" y="109638"/>
                  </a:lnTo>
                  <a:lnTo>
                    <a:pt x="93631" y="127992"/>
                  </a:lnTo>
                  <a:lnTo>
                    <a:pt x="78440" y="140828"/>
                  </a:lnTo>
                  <a:lnTo>
                    <a:pt x="56397" y="151513"/>
                  </a:lnTo>
                  <a:lnTo>
                    <a:pt x="41020" y="156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053679" y="3158549"/>
              <a:ext cx="21057" cy="305327"/>
            </a:xfrm>
            <a:custGeom>
              <a:avLst/>
              <a:gdLst/>
              <a:ahLst/>
              <a:cxnLst/>
              <a:rect l="0" t="0" r="0" b="0"/>
              <a:pathLst>
                <a:path w="21057" h="305327">
                  <a:moveTo>
                    <a:pt x="0" y="0"/>
                  </a:moveTo>
                  <a:lnTo>
                    <a:pt x="0" y="58617"/>
                  </a:lnTo>
                  <a:lnTo>
                    <a:pt x="5589" y="110174"/>
                  </a:lnTo>
                  <a:lnTo>
                    <a:pt x="9065" y="164315"/>
                  </a:lnTo>
                  <a:lnTo>
                    <a:pt x="17475" y="219371"/>
                  </a:lnTo>
                  <a:lnTo>
                    <a:pt x="17230" y="270973"/>
                  </a:lnTo>
                  <a:lnTo>
                    <a:pt x="14676" y="290058"/>
                  </a:lnTo>
                  <a:lnTo>
                    <a:pt x="15633" y="295148"/>
                  </a:lnTo>
                  <a:lnTo>
                    <a:pt x="21056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169492" y="3358590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148435" y="3242777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0" y="0"/>
                  </a:moveTo>
                  <a:lnTo>
                    <a:pt x="10528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240130" y="3341924"/>
              <a:ext cx="108348" cy="185123"/>
            </a:xfrm>
            <a:custGeom>
              <a:avLst/>
              <a:gdLst/>
              <a:ahLst/>
              <a:cxnLst/>
              <a:rect l="0" t="0" r="0" b="0"/>
              <a:pathLst>
                <a:path w="108348" h="185123">
                  <a:moveTo>
                    <a:pt x="108347" y="27195"/>
                  </a:moveTo>
                  <a:lnTo>
                    <a:pt x="102757" y="10427"/>
                  </a:lnTo>
                  <a:lnTo>
                    <a:pt x="96431" y="5488"/>
                  </a:lnTo>
                  <a:lnTo>
                    <a:pt x="76925" y="0"/>
                  </a:lnTo>
                  <a:lnTo>
                    <a:pt x="67511" y="876"/>
                  </a:lnTo>
                  <a:lnTo>
                    <a:pt x="50813" y="8088"/>
                  </a:lnTo>
                  <a:lnTo>
                    <a:pt x="28258" y="25303"/>
                  </a:lnTo>
                  <a:lnTo>
                    <a:pt x="12347" y="50811"/>
                  </a:lnTo>
                  <a:lnTo>
                    <a:pt x="224" y="80596"/>
                  </a:lnTo>
                  <a:lnTo>
                    <a:pt x="0" y="90871"/>
                  </a:lnTo>
                  <a:lnTo>
                    <a:pt x="16927" y="143075"/>
                  </a:lnTo>
                  <a:lnTo>
                    <a:pt x="30281" y="157856"/>
                  </a:lnTo>
                  <a:lnTo>
                    <a:pt x="67450" y="176877"/>
                  </a:lnTo>
                  <a:lnTo>
                    <a:pt x="108347" y="185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433967" y="3378936"/>
              <a:ext cx="125080" cy="158916"/>
            </a:xfrm>
            <a:custGeom>
              <a:avLst/>
              <a:gdLst/>
              <a:ahLst/>
              <a:cxnLst/>
              <a:rect l="0" t="0" r="0" b="0"/>
              <a:pathLst>
                <a:path w="125080" h="158916">
                  <a:moveTo>
                    <a:pt x="104022" y="42825"/>
                  </a:moveTo>
                  <a:lnTo>
                    <a:pt x="98433" y="26058"/>
                  </a:lnTo>
                  <a:lnTo>
                    <a:pt x="86330" y="11587"/>
                  </a:lnTo>
                  <a:lnTo>
                    <a:pt x="78190" y="4452"/>
                  </a:lnTo>
                  <a:lnTo>
                    <a:pt x="69253" y="865"/>
                  </a:lnTo>
                  <a:lnTo>
                    <a:pt x="49965" y="0"/>
                  </a:lnTo>
                  <a:lnTo>
                    <a:pt x="32814" y="6634"/>
                  </a:lnTo>
                  <a:lnTo>
                    <a:pt x="24964" y="11679"/>
                  </a:lnTo>
                  <a:lnTo>
                    <a:pt x="13123" y="26643"/>
                  </a:lnTo>
                  <a:lnTo>
                    <a:pt x="5131" y="46161"/>
                  </a:lnTo>
                  <a:lnTo>
                    <a:pt x="0" y="96820"/>
                  </a:lnTo>
                  <a:lnTo>
                    <a:pt x="1638" y="121805"/>
                  </a:lnTo>
                  <a:lnTo>
                    <a:pt x="10165" y="140708"/>
                  </a:lnTo>
                  <a:lnTo>
                    <a:pt x="24873" y="153789"/>
                  </a:lnTo>
                  <a:lnTo>
                    <a:pt x="33709" y="158915"/>
                  </a:lnTo>
                  <a:lnTo>
                    <a:pt x="40769" y="158823"/>
                  </a:lnTo>
                  <a:lnTo>
                    <a:pt x="46645" y="155252"/>
                  </a:lnTo>
                  <a:lnTo>
                    <a:pt x="70072" y="124304"/>
                  </a:lnTo>
                  <a:lnTo>
                    <a:pt x="77235" y="101655"/>
                  </a:lnTo>
                  <a:lnTo>
                    <a:pt x="79145" y="89064"/>
                  </a:lnTo>
                  <a:lnTo>
                    <a:pt x="81588" y="84180"/>
                  </a:lnTo>
                  <a:lnTo>
                    <a:pt x="84387" y="84433"/>
                  </a:lnTo>
                  <a:lnTo>
                    <a:pt x="87423" y="88111"/>
                  </a:lnTo>
                  <a:lnTo>
                    <a:pt x="101870" y="124127"/>
                  </a:lnTo>
                  <a:lnTo>
                    <a:pt x="125079" y="1481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632746" y="3126963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10529" y="0"/>
                  </a:moveTo>
                  <a:lnTo>
                    <a:pt x="10529" y="48931"/>
                  </a:lnTo>
                  <a:lnTo>
                    <a:pt x="10529" y="103016"/>
                  </a:lnTo>
                  <a:lnTo>
                    <a:pt x="7409" y="158425"/>
                  </a:lnTo>
                  <a:lnTo>
                    <a:pt x="2196" y="206428"/>
                  </a:lnTo>
                  <a:lnTo>
                    <a:pt x="651" y="261986"/>
                  </a:lnTo>
                  <a:lnTo>
                    <a:pt x="193" y="312372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516933" y="3268773"/>
              <a:ext cx="210570" cy="37176"/>
            </a:xfrm>
            <a:custGeom>
              <a:avLst/>
              <a:gdLst/>
              <a:ahLst/>
              <a:cxnLst/>
              <a:rect l="0" t="0" r="0" b="0"/>
              <a:pathLst>
                <a:path w="210570" h="37176">
                  <a:moveTo>
                    <a:pt x="210569" y="5589"/>
                  </a:moveTo>
                  <a:lnTo>
                    <a:pt x="193802" y="0"/>
                  </a:lnTo>
                  <a:lnTo>
                    <a:pt x="132004" y="4045"/>
                  </a:lnTo>
                  <a:lnTo>
                    <a:pt x="71308" y="10874"/>
                  </a:lnTo>
                  <a:lnTo>
                    <a:pt x="25003" y="23487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769616" y="3411233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5590" y="6209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780145" y="331647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867523" y="3421761"/>
              <a:ext cx="106519" cy="137369"/>
            </a:xfrm>
            <a:custGeom>
              <a:avLst/>
              <a:gdLst/>
              <a:ahLst/>
              <a:cxnLst/>
              <a:rect l="0" t="0" r="0" b="0"/>
              <a:pathLst>
                <a:path w="106519" h="137369">
                  <a:moveTo>
                    <a:pt x="70550" y="0"/>
                  </a:moveTo>
                  <a:lnTo>
                    <a:pt x="26587" y="20244"/>
                  </a:lnTo>
                  <a:lnTo>
                    <a:pt x="12796" y="35903"/>
                  </a:lnTo>
                  <a:lnTo>
                    <a:pt x="3937" y="55731"/>
                  </a:lnTo>
                  <a:lnTo>
                    <a:pt x="0" y="80142"/>
                  </a:lnTo>
                  <a:lnTo>
                    <a:pt x="4489" y="103469"/>
                  </a:lnTo>
                  <a:lnTo>
                    <a:pt x="8962" y="114603"/>
                  </a:lnTo>
                  <a:lnTo>
                    <a:pt x="23291" y="130094"/>
                  </a:lnTo>
                  <a:lnTo>
                    <a:pt x="32025" y="135862"/>
                  </a:lnTo>
                  <a:lnTo>
                    <a:pt x="41357" y="137368"/>
                  </a:lnTo>
                  <a:lnTo>
                    <a:pt x="61084" y="132803"/>
                  </a:lnTo>
                  <a:lnTo>
                    <a:pt x="91922" y="117078"/>
                  </a:lnTo>
                  <a:lnTo>
                    <a:pt x="98836" y="108468"/>
                  </a:lnTo>
                  <a:lnTo>
                    <a:pt x="106518" y="86422"/>
                  </a:lnTo>
                  <a:lnTo>
                    <a:pt x="105253" y="53293"/>
                  </a:lnTo>
                  <a:lnTo>
                    <a:pt x="9160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011772" y="3438332"/>
              <a:ext cx="147400" cy="130829"/>
            </a:xfrm>
            <a:custGeom>
              <a:avLst/>
              <a:gdLst/>
              <a:ahLst/>
              <a:cxnLst/>
              <a:rect l="0" t="0" r="0" b="0"/>
              <a:pathLst>
                <a:path w="147400" h="130829">
                  <a:moveTo>
                    <a:pt x="0" y="25543"/>
                  </a:moveTo>
                  <a:lnTo>
                    <a:pt x="28681" y="88971"/>
                  </a:lnTo>
                  <a:lnTo>
                    <a:pt x="42163" y="113357"/>
                  </a:lnTo>
                  <a:lnTo>
                    <a:pt x="37846" y="107856"/>
                  </a:lnTo>
                  <a:lnTo>
                    <a:pt x="27851" y="85027"/>
                  </a:lnTo>
                  <a:lnTo>
                    <a:pt x="23070" y="50447"/>
                  </a:lnTo>
                  <a:lnTo>
                    <a:pt x="28191" y="27253"/>
                  </a:lnTo>
                  <a:lnTo>
                    <a:pt x="32832" y="16155"/>
                  </a:lnTo>
                  <a:lnTo>
                    <a:pt x="40606" y="8756"/>
                  </a:lnTo>
                  <a:lnTo>
                    <a:pt x="61721" y="534"/>
                  </a:lnTo>
                  <a:lnTo>
                    <a:pt x="83584" y="0"/>
                  </a:lnTo>
                  <a:lnTo>
                    <a:pt x="94327" y="1496"/>
                  </a:lnTo>
                  <a:lnTo>
                    <a:pt x="112503" y="12516"/>
                  </a:lnTo>
                  <a:lnTo>
                    <a:pt x="127211" y="30282"/>
                  </a:lnTo>
                  <a:lnTo>
                    <a:pt x="140898" y="66592"/>
                  </a:lnTo>
                  <a:lnTo>
                    <a:pt x="146115" y="111424"/>
                  </a:lnTo>
                  <a:lnTo>
                    <a:pt x="147399" y="1308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211813" y="3179606"/>
              <a:ext cx="189514" cy="589597"/>
            </a:xfrm>
            <a:custGeom>
              <a:avLst/>
              <a:gdLst/>
              <a:ahLst/>
              <a:cxnLst/>
              <a:rect l="0" t="0" r="0" b="0"/>
              <a:pathLst>
                <a:path w="189514" h="589597">
                  <a:moveTo>
                    <a:pt x="189513" y="0"/>
                  </a:moveTo>
                  <a:lnTo>
                    <a:pt x="170385" y="53875"/>
                  </a:lnTo>
                  <a:lnTo>
                    <a:pt x="146394" y="104359"/>
                  </a:lnTo>
                  <a:lnTo>
                    <a:pt x="124714" y="164113"/>
                  </a:lnTo>
                  <a:lnTo>
                    <a:pt x="105533" y="223646"/>
                  </a:lnTo>
                  <a:lnTo>
                    <a:pt x="80535" y="284388"/>
                  </a:lnTo>
                  <a:lnTo>
                    <a:pt x="63828" y="337628"/>
                  </a:lnTo>
                  <a:lnTo>
                    <a:pt x="45710" y="399961"/>
                  </a:lnTo>
                  <a:lnTo>
                    <a:pt x="28088" y="461620"/>
                  </a:lnTo>
                  <a:lnTo>
                    <a:pt x="10530" y="521920"/>
                  </a:lnTo>
                  <a:lnTo>
                    <a:pt x="3120" y="560965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476339" y="3249108"/>
              <a:ext cx="166473" cy="433863"/>
            </a:xfrm>
            <a:custGeom>
              <a:avLst/>
              <a:gdLst/>
              <a:ahLst/>
              <a:cxnLst/>
              <a:rect l="0" t="0" r="0" b="0"/>
              <a:pathLst>
                <a:path w="166473" h="433863">
                  <a:moveTo>
                    <a:pt x="125029" y="298995"/>
                  </a:moveTo>
                  <a:lnTo>
                    <a:pt x="119439" y="276638"/>
                  </a:lnTo>
                  <a:lnTo>
                    <a:pt x="114284" y="268883"/>
                  </a:lnTo>
                  <a:lnTo>
                    <a:pt x="99196" y="257146"/>
                  </a:lnTo>
                  <a:lnTo>
                    <a:pt x="77672" y="254270"/>
                  </a:lnTo>
                  <a:lnTo>
                    <a:pt x="54849" y="258060"/>
                  </a:lnTo>
                  <a:lnTo>
                    <a:pt x="36906" y="267544"/>
                  </a:lnTo>
                  <a:lnTo>
                    <a:pt x="13650" y="297215"/>
                  </a:lnTo>
                  <a:lnTo>
                    <a:pt x="3120" y="341232"/>
                  </a:lnTo>
                  <a:lnTo>
                    <a:pt x="0" y="385729"/>
                  </a:lnTo>
                  <a:lnTo>
                    <a:pt x="5510" y="411243"/>
                  </a:lnTo>
                  <a:lnTo>
                    <a:pt x="10254" y="422960"/>
                  </a:lnTo>
                  <a:lnTo>
                    <a:pt x="18097" y="429601"/>
                  </a:lnTo>
                  <a:lnTo>
                    <a:pt x="28005" y="432859"/>
                  </a:lnTo>
                  <a:lnTo>
                    <a:pt x="39288" y="433862"/>
                  </a:lnTo>
                  <a:lnTo>
                    <a:pt x="49151" y="429850"/>
                  </a:lnTo>
                  <a:lnTo>
                    <a:pt x="89185" y="388251"/>
                  </a:lnTo>
                  <a:lnTo>
                    <a:pt x="117862" y="333741"/>
                  </a:lnTo>
                  <a:lnTo>
                    <a:pt x="142937" y="272886"/>
                  </a:lnTo>
                  <a:lnTo>
                    <a:pt x="159501" y="209610"/>
                  </a:lnTo>
                  <a:lnTo>
                    <a:pt x="164878" y="150068"/>
                  </a:lnTo>
                  <a:lnTo>
                    <a:pt x="166472" y="93561"/>
                  </a:lnTo>
                  <a:lnTo>
                    <a:pt x="165840" y="31642"/>
                  </a:lnTo>
                  <a:lnTo>
                    <a:pt x="161494" y="7036"/>
                  </a:lnTo>
                  <a:lnTo>
                    <a:pt x="157528" y="1411"/>
                  </a:lnTo>
                  <a:lnTo>
                    <a:pt x="152543" y="0"/>
                  </a:lnTo>
                  <a:lnTo>
                    <a:pt x="146881" y="1399"/>
                  </a:lnTo>
                  <a:lnTo>
                    <a:pt x="143107" y="7011"/>
                  </a:lnTo>
                  <a:lnTo>
                    <a:pt x="137794" y="38436"/>
                  </a:lnTo>
                  <a:lnTo>
                    <a:pt x="136220" y="85442"/>
                  </a:lnTo>
                  <a:lnTo>
                    <a:pt x="135753" y="143303"/>
                  </a:lnTo>
                  <a:lnTo>
                    <a:pt x="136785" y="203732"/>
                  </a:lnTo>
                  <a:lnTo>
                    <a:pt x="142810" y="258031"/>
                  </a:lnTo>
                  <a:lnTo>
                    <a:pt x="145438" y="315773"/>
                  </a:lnTo>
                  <a:lnTo>
                    <a:pt x="146086" y="351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743177" y="3495461"/>
              <a:ext cx="16119" cy="157928"/>
            </a:xfrm>
            <a:custGeom>
              <a:avLst/>
              <a:gdLst/>
              <a:ahLst/>
              <a:cxnLst/>
              <a:rect l="0" t="0" r="0" b="0"/>
              <a:pathLst>
                <a:path w="16119" h="157928">
                  <a:moveTo>
                    <a:pt x="5590" y="0"/>
                  </a:moveTo>
                  <a:lnTo>
                    <a:pt x="0" y="58617"/>
                  </a:lnTo>
                  <a:lnTo>
                    <a:pt x="2114" y="93407"/>
                  </a:lnTo>
                  <a:lnTo>
                    <a:pt x="13466" y="140982"/>
                  </a:lnTo>
                  <a:lnTo>
                    <a:pt x="16118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727710" y="341123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811938" y="3484932"/>
              <a:ext cx="126343" cy="185501"/>
            </a:xfrm>
            <a:custGeom>
              <a:avLst/>
              <a:gdLst/>
              <a:ahLst/>
              <a:cxnLst/>
              <a:rect l="0" t="0" r="0" b="0"/>
              <a:pathLst>
                <a:path w="126343" h="185501">
                  <a:moveTo>
                    <a:pt x="0" y="0"/>
                  </a:moveTo>
                  <a:lnTo>
                    <a:pt x="17959" y="63428"/>
                  </a:lnTo>
                  <a:lnTo>
                    <a:pt x="40738" y="121437"/>
                  </a:lnTo>
                  <a:lnTo>
                    <a:pt x="65647" y="175219"/>
                  </a:lnTo>
                  <a:lnTo>
                    <a:pt x="71841" y="183493"/>
                  </a:lnTo>
                  <a:lnTo>
                    <a:pt x="77139" y="185500"/>
                  </a:lnTo>
                  <a:lnTo>
                    <a:pt x="81841" y="183328"/>
                  </a:lnTo>
                  <a:lnTo>
                    <a:pt x="86147" y="178371"/>
                  </a:lnTo>
                  <a:lnTo>
                    <a:pt x="90930" y="160385"/>
                  </a:lnTo>
                  <a:lnTo>
                    <a:pt x="101488" y="97204"/>
                  </a:lnTo>
                  <a:lnTo>
                    <a:pt x="107654" y="45024"/>
                  </a:lnTo>
                  <a:lnTo>
                    <a:pt x="113357" y="25860"/>
                  </a:lnTo>
                  <a:lnTo>
                    <a:pt x="126342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033036" y="3505989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033036" y="336911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106180" y="3476599"/>
              <a:ext cx="146982" cy="194721"/>
            </a:xfrm>
            <a:custGeom>
              <a:avLst/>
              <a:gdLst/>
              <a:ahLst/>
              <a:cxnLst/>
              <a:rect l="0" t="0" r="0" b="0"/>
              <a:pathLst>
                <a:path w="146982" h="194721">
                  <a:moveTo>
                    <a:pt x="105841" y="8333"/>
                  </a:moveTo>
                  <a:lnTo>
                    <a:pt x="68362" y="0"/>
                  </a:lnTo>
                  <a:lnTo>
                    <a:pt x="33515" y="1575"/>
                  </a:lnTo>
                  <a:lnTo>
                    <a:pt x="22529" y="3828"/>
                  </a:lnTo>
                  <a:lnTo>
                    <a:pt x="14034" y="8839"/>
                  </a:lnTo>
                  <a:lnTo>
                    <a:pt x="1476" y="23766"/>
                  </a:lnTo>
                  <a:lnTo>
                    <a:pt x="0" y="31490"/>
                  </a:lnTo>
                  <a:lnTo>
                    <a:pt x="1355" y="38979"/>
                  </a:lnTo>
                  <a:lnTo>
                    <a:pt x="9100" y="53539"/>
                  </a:lnTo>
                  <a:lnTo>
                    <a:pt x="20341" y="67809"/>
                  </a:lnTo>
                  <a:lnTo>
                    <a:pt x="80657" y="101027"/>
                  </a:lnTo>
                  <a:lnTo>
                    <a:pt x="138527" y="141821"/>
                  </a:lnTo>
                  <a:lnTo>
                    <a:pt x="144009" y="149968"/>
                  </a:lnTo>
                  <a:lnTo>
                    <a:pt x="146981" y="168378"/>
                  </a:lnTo>
                  <a:lnTo>
                    <a:pt x="142626" y="175861"/>
                  </a:lnTo>
                  <a:lnTo>
                    <a:pt x="125309" y="187295"/>
                  </a:lnTo>
                  <a:lnTo>
                    <a:pt x="89252" y="194720"/>
                  </a:lnTo>
                  <a:lnTo>
                    <a:pt x="42669" y="1873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327834" y="3548103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0" y="58617"/>
                  </a:lnTo>
                  <a:lnTo>
                    <a:pt x="8405" y="103215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348891" y="343229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436185" y="3527046"/>
              <a:ext cx="104879" cy="157122"/>
            </a:xfrm>
            <a:custGeom>
              <a:avLst/>
              <a:gdLst/>
              <a:ahLst/>
              <a:cxnLst/>
              <a:rect l="0" t="0" r="0" b="0"/>
              <a:pathLst>
                <a:path w="104879" h="157122">
                  <a:moveTo>
                    <a:pt x="70634" y="0"/>
                  </a:moveTo>
                  <a:lnTo>
                    <a:pt x="48276" y="0"/>
                  </a:lnTo>
                  <a:lnTo>
                    <a:pt x="31061" y="6239"/>
                  </a:lnTo>
                  <a:lnTo>
                    <a:pt x="23195" y="11179"/>
                  </a:lnTo>
                  <a:lnTo>
                    <a:pt x="11335" y="26025"/>
                  </a:lnTo>
                  <a:lnTo>
                    <a:pt x="3335" y="45492"/>
                  </a:lnTo>
                  <a:lnTo>
                    <a:pt x="0" y="83929"/>
                  </a:lnTo>
                  <a:lnTo>
                    <a:pt x="7072" y="128333"/>
                  </a:lnTo>
                  <a:lnTo>
                    <a:pt x="17427" y="149064"/>
                  </a:lnTo>
                  <a:lnTo>
                    <a:pt x="25804" y="154358"/>
                  </a:lnTo>
                  <a:lnTo>
                    <a:pt x="47589" y="157121"/>
                  </a:lnTo>
                  <a:lnTo>
                    <a:pt x="66631" y="151330"/>
                  </a:lnTo>
                  <a:lnTo>
                    <a:pt x="74984" y="146510"/>
                  </a:lnTo>
                  <a:lnTo>
                    <a:pt x="87385" y="131796"/>
                  </a:lnTo>
                  <a:lnTo>
                    <a:pt x="104878" y="93754"/>
                  </a:lnTo>
                  <a:lnTo>
                    <a:pt x="103011" y="70135"/>
                  </a:lnTo>
                  <a:lnTo>
                    <a:pt x="91925" y="39888"/>
                  </a:lnTo>
                  <a:lnTo>
                    <a:pt x="8116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580518" y="3473976"/>
              <a:ext cx="252685" cy="172588"/>
            </a:xfrm>
            <a:custGeom>
              <a:avLst/>
              <a:gdLst/>
              <a:ahLst/>
              <a:cxnLst/>
              <a:rect l="0" t="0" r="0" b="0"/>
              <a:pathLst>
                <a:path w="252685" h="172588">
                  <a:moveTo>
                    <a:pt x="0" y="74127"/>
                  </a:moveTo>
                  <a:lnTo>
                    <a:pt x="15641" y="92108"/>
                  </a:lnTo>
                  <a:lnTo>
                    <a:pt x="45673" y="148481"/>
                  </a:lnTo>
                  <a:lnTo>
                    <a:pt x="56297" y="172587"/>
                  </a:lnTo>
                  <a:lnTo>
                    <a:pt x="56248" y="171353"/>
                  </a:lnTo>
                  <a:lnTo>
                    <a:pt x="44625" y="113685"/>
                  </a:lnTo>
                  <a:lnTo>
                    <a:pt x="42610" y="59584"/>
                  </a:lnTo>
                  <a:lnTo>
                    <a:pt x="48573" y="38028"/>
                  </a:lnTo>
                  <a:lnTo>
                    <a:pt x="71466" y="5125"/>
                  </a:lnTo>
                  <a:lnTo>
                    <a:pt x="80399" y="1220"/>
                  </a:lnTo>
                  <a:lnTo>
                    <a:pt x="102803" y="0"/>
                  </a:lnTo>
                  <a:lnTo>
                    <a:pt x="136135" y="5890"/>
                  </a:lnTo>
                  <a:lnTo>
                    <a:pt x="168238" y="26223"/>
                  </a:lnTo>
                  <a:lnTo>
                    <a:pt x="209617" y="83085"/>
                  </a:lnTo>
                  <a:lnTo>
                    <a:pt x="241147" y="144569"/>
                  </a:lnTo>
                  <a:lnTo>
                    <a:pt x="252684" y="1688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473989" y="543577"/>
            <a:ext cx="715939" cy="446102"/>
            <a:chOff x="1473989" y="543577"/>
            <a:chExt cx="715939" cy="446102"/>
          </a:xfrm>
        </p:grpSpPr>
        <p:sp>
          <p:nvSpPr>
            <p:cNvPr id="2" name="Freeform 1"/>
            <p:cNvSpPr/>
            <p:nvPr/>
          </p:nvSpPr>
          <p:spPr>
            <a:xfrm>
              <a:off x="1782357" y="543577"/>
              <a:ext cx="267226" cy="298703"/>
            </a:xfrm>
            <a:custGeom>
              <a:avLst/>
              <a:gdLst/>
              <a:ahLst/>
              <a:cxnLst/>
              <a:rect l="0" t="0" r="0" b="0"/>
              <a:pathLst>
                <a:path w="267226" h="298703">
                  <a:moveTo>
                    <a:pt x="60130" y="67075"/>
                  </a:moveTo>
                  <a:lnTo>
                    <a:pt x="36411" y="125692"/>
                  </a:lnTo>
                  <a:lnTo>
                    <a:pt x="30098" y="179866"/>
                  </a:lnTo>
                  <a:lnTo>
                    <a:pt x="28851" y="235627"/>
                  </a:lnTo>
                  <a:lnTo>
                    <a:pt x="23016" y="286113"/>
                  </a:lnTo>
                  <a:lnTo>
                    <a:pt x="20179" y="289140"/>
                  </a:lnTo>
                  <a:lnTo>
                    <a:pt x="17118" y="286478"/>
                  </a:lnTo>
                  <a:lnTo>
                    <a:pt x="10598" y="268703"/>
                  </a:lnTo>
                  <a:lnTo>
                    <a:pt x="0" y="206339"/>
                  </a:lnTo>
                  <a:lnTo>
                    <a:pt x="979" y="159421"/>
                  </a:lnTo>
                  <a:lnTo>
                    <a:pt x="11791" y="96755"/>
                  </a:lnTo>
                  <a:lnTo>
                    <a:pt x="21760" y="59102"/>
                  </a:lnTo>
                  <a:lnTo>
                    <a:pt x="34888" y="39745"/>
                  </a:lnTo>
                  <a:lnTo>
                    <a:pt x="53590" y="24513"/>
                  </a:lnTo>
                  <a:lnTo>
                    <a:pt x="111680" y="1260"/>
                  </a:lnTo>
                  <a:lnTo>
                    <a:pt x="133344" y="0"/>
                  </a:lnTo>
                  <a:lnTo>
                    <a:pt x="175847" y="8722"/>
                  </a:lnTo>
                  <a:lnTo>
                    <a:pt x="207500" y="29508"/>
                  </a:lnTo>
                  <a:lnTo>
                    <a:pt x="233517" y="57894"/>
                  </a:lnTo>
                  <a:lnTo>
                    <a:pt x="254863" y="107332"/>
                  </a:lnTo>
                  <a:lnTo>
                    <a:pt x="267225" y="162158"/>
                  </a:lnTo>
                  <a:lnTo>
                    <a:pt x="266551" y="204043"/>
                  </a:lnTo>
                  <a:lnTo>
                    <a:pt x="261431" y="260117"/>
                  </a:lnTo>
                  <a:lnTo>
                    <a:pt x="257612" y="278824"/>
                  </a:lnTo>
                  <a:lnTo>
                    <a:pt x="249643" y="2987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73989" y="968621"/>
              <a:ext cx="715939" cy="21058"/>
            </a:xfrm>
            <a:custGeom>
              <a:avLst/>
              <a:gdLst/>
              <a:ahLst/>
              <a:cxnLst/>
              <a:rect l="0" t="0" r="0" b="0"/>
              <a:pathLst>
                <a:path w="715939" h="21058">
                  <a:moveTo>
                    <a:pt x="715938" y="0"/>
                  </a:moveTo>
                  <a:lnTo>
                    <a:pt x="678460" y="8333"/>
                  </a:lnTo>
                  <a:lnTo>
                    <a:pt x="621448" y="10095"/>
                  </a:lnTo>
                  <a:lnTo>
                    <a:pt x="571088" y="10400"/>
                  </a:lnTo>
                  <a:lnTo>
                    <a:pt x="507734" y="17739"/>
                  </a:lnTo>
                  <a:lnTo>
                    <a:pt x="451477" y="20074"/>
                  </a:lnTo>
                  <a:lnTo>
                    <a:pt x="396074" y="20766"/>
                  </a:lnTo>
                  <a:lnTo>
                    <a:pt x="336894" y="20971"/>
                  </a:lnTo>
                  <a:lnTo>
                    <a:pt x="281795" y="21032"/>
                  </a:lnTo>
                  <a:lnTo>
                    <a:pt x="228424" y="21050"/>
                  </a:lnTo>
                  <a:lnTo>
                    <a:pt x="175566" y="21055"/>
                  </a:lnTo>
                  <a:lnTo>
                    <a:pt x="124029" y="21057"/>
                  </a:lnTo>
                  <a:lnTo>
                    <a:pt x="64101" y="21057"/>
                  </a:lnTo>
                  <a:lnTo>
                    <a:pt x="27572" y="210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568746" y="743369"/>
            <a:ext cx="2126757" cy="728977"/>
            <a:chOff x="1568746" y="743369"/>
            <a:chExt cx="2126757" cy="728977"/>
          </a:xfrm>
        </p:grpSpPr>
        <p:sp>
          <p:nvSpPr>
            <p:cNvPr id="5" name="Freeform 4"/>
            <p:cNvSpPr/>
            <p:nvPr/>
          </p:nvSpPr>
          <p:spPr>
            <a:xfrm>
              <a:off x="1568746" y="1263419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30371" y="7236"/>
                  </a:lnTo>
                  <a:lnTo>
                    <a:pt x="74148" y="9878"/>
                  </a:lnTo>
                  <a:lnTo>
                    <a:pt x="34838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68286" y="1158568"/>
              <a:ext cx="290730" cy="313778"/>
            </a:xfrm>
            <a:custGeom>
              <a:avLst/>
              <a:gdLst/>
              <a:ahLst/>
              <a:cxnLst/>
              <a:rect l="0" t="0" r="0" b="0"/>
              <a:pathLst>
                <a:path w="290730" h="313778">
                  <a:moveTo>
                    <a:pt x="226885" y="10095"/>
                  </a:moveTo>
                  <a:lnTo>
                    <a:pt x="177954" y="10095"/>
                  </a:lnTo>
                  <a:lnTo>
                    <a:pt x="124412" y="4506"/>
                  </a:lnTo>
                  <a:lnTo>
                    <a:pt x="71636" y="542"/>
                  </a:lnTo>
                  <a:lnTo>
                    <a:pt x="44021" y="0"/>
                  </a:lnTo>
                  <a:lnTo>
                    <a:pt x="32446" y="3365"/>
                  </a:lnTo>
                  <a:lnTo>
                    <a:pt x="13346" y="16462"/>
                  </a:lnTo>
                  <a:lnTo>
                    <a:pt x="3297" y="40221"/>
                  </a:lnTo>
                  <a:lnTo>
                    <a:pt x="0" y="67938"/>
                  </a:lnTo>
                  <a:lnTo>
                    <a:pt x="4793" y="130796"/>
                  </a:lnTo>
                  <a:lnTo>
                    <a:pt x="694" y="171587"/>
                  </a:lnTo>
                  <a:lnTo>
                    <a:pt x="3561" y="172739"/>
                  </a:lnTo>
                  <a:lnTo>
                    <a:pt x="7812" y="171167"/>
                  </a:lnTo>
                  <a:lnTo>
                    <a:pt x="33786" y="154172"/>
                  </a:lnTo>
                  <a:lnTo>
                    <a:pt x="89311" y="142325"/>
                  </a:lnTo>
                  <a:lnTo>
                    <a:pt x="140395" y="138770"/>
                  </a:lnTo>
                  <a:lnTo>
                    <a:pt x="195545" y="148119"/>
                  </a:lnTo>
                  <a:lnTo>
                    <a:pt x="221145" y="155667"/>
                  </a:lnTo>
                  <a:lnTo>
                    <a:pt x="256643" y="179576"/>
                  </a:lnTo>
                  <a:lnTo>
                    <a:pt x="286185" y="206829"/>
                  </a:lnTo>
                  <a:lnTo>
                    <a:pt x="289815" y="216120"/>
                  </a:lnTo>
                  <a:lnTo>
                    <a:pt x="290729" y="238922"/>
                  </a:lnTo>
                  <a:lnTo>
                    <a:pt x="284666" y="272478"/>
                  </a:lnTo>
                  <a:lnTo>
                    <a:pt x="279443" y="280943"/>
                  </a:lnTo>
                  <a:lnTo>
                    <a:pt x="264282" y="293469"/>
                  </a:lnTo>
                  <a:lnTo>
                    <a:pt x="230426" y="307097"/>
                  </a:lnTo>
                  <a:lnTo>
                    <a:pt x="175895" y="313777"/>
                  </a:lnTo>
                  <a:lnTo>
                    <a:pt x="129368" y="312594"/>
                  </a:lnTo>
                  <a:lnTo>
                    <a:pt x="68957" y="2943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68953" y="894922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19843" y="7235"/>
                  </a:lnTo>
                  <a:lnTo>
                    <a:pt x="66740" y="12997"/>
                  </a:lnTo>
                  <a:lnTo>
                    <a:pt x="9672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79481" y="1000207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54703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126963" y="968621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15236" y="3120"/>
                  </a:lnTo>
                  <a:lnTo>
                    <a:pt x="55860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14154" y="743369"/>
              <a:ext cx="281349" cy="530580"/>
            </a:xfrm>
            <a:custGeom>
              <a:avLst/>
              <a:gdLst/>
              <a:ahLst/>
              <a:cxnLst/>
              <a:rect l="0" t="0" r="0" b="0"/>
              <a:pathLst>
                <a:path w="281349" h="530580">
                  <a:moveTo>
                    <a:pt x="281348" y="109439"/>
                  </a:moveTo>
                  <a:lnTo>
                    <a:pt x="266776" y="66747"/>
                  </a:lnTo>
                  <a:lnTo>
                    <a:pt x="253814" y="47181"/>
                  </a:lnTo>
                  <a:lnTo>
                    <a:pt x="236356" y="30686"/>
                  </a:lnTo>
                  <a:lnTo>
                    <a:pt x="188146" y="9438"/>
                  </a:lnTo>
                  <a:lnTo>
                    <a:pt x="148578" y="0"/>
                  </a:lnTo>
                  <a:lnTo>
                    <a:pt x="125243" y="1528"/>
                  </a:lnTo>
                  <a:lnTo>
                    <a:pt x="74431" y="20446"/>
                  </a:lnTo>
                  <a:lnTo>
                    <a:pt x="41445" y="41087"/>
                  </a:lnTo>
                  <a:lnTo>
                    <a:pt x="17503" y="68909"/>
                  </a:lnTo>
                  <a:lnTo>
                    <a:pt x="6936" y="89086"/>
                  </a:lnTo>
                  <a:lnTo>
                    <a:pt x="0" y="125765"/>
                  </a:lnTo>
                  <a:lnTo>
                    <a:pt x="6061" y="180081"/>
                  </a:lnTo>
                  <a:lnTo>
                    <a:pt x="11989" y="207906"/>
                  </a:lnTo>
                  <a:lnTo>
                    <a:pt x="24763" y="229631"/>
                  </a:lnTo>
                  <a:lnTo>
                    <a:pt x="55969" y="262642"/>
                  </a:lnTo>
                  <a:lnTo>
                    <a:pt x="94336" y="278965"/>
                  </a:lnTo>
                  <a:lnTo>
                    <a:pt x="119853" y="281100"/>
                  </a:lnTo>
                  <a:lnTo>
                    <a:pt x="164830" y="272939"/>
                  </a:lnTo>
                  <a:lnTo>
                    <a:pt x="196912" y="257839"/>
                  </a:lnTo>
                  <a:lnTo>
                    <a:pt x="223054" y="232958"/>
                  </a:lnTo>
                  <a:lnTo>
                    <a:pt x="240029" y="203359"/>
                  </a:lnTo>
                  <a:lnTo>
                    <a:pt x="252468" y="166773"/>
                  </a:lnTo>
                  <a:lnTo>
                    <a:pt x="256245" y="161699"/>
                  </a:lnTo>
                  <a:lnTo>
                    <a:pt x="259934" y="161827"/>
                  </a:lnTo>
                  <a:lnTo>
                    <a:pt x="263562" y="165421"/>
                  </a:lnTo>
                  <a:lnTo>
                    <a:pt x="267594" y="181893"/>
                  </a:lnTo>
                  <a:lnTo>
                    <a:pt x="270183" y="236185"/>
                  </a:lnTo>
                  <a:lnTo>
                    <a:pt x="270631" y="291662"/>
                  </a:lnTo>
                  <a:lnTo>
                    <a:pt x="270764" y="352554"/>
                  </a:lnTo>
                  <a:lnTo>
                    <a:pt x="270804" y="409460"/>
                  </a:lnTo>
                  <a:lnTo>
                    <a:pt x="270817" y="472686"/>
                  </a:lnTo>
                  <a:lnTo>
                    <a:pt x="270820" y="5305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484518" y="2042528"/>
            <a:ext cx="781075" cy="321463"/>
            <a:chOff x="1484518" y="2042528"/>
            <a:chExt cx="781075" cy="321463"/>
          </a:xfrm>
        </p:grpSpPr>
        <p:sp>
          <p:nvSpPr>
            <p:cNvPr id="12" name="Freeform 11"/>
            <p:cNvSpPr/>
            <p:nvPr/>
          </p:nvSpPr>
          <p:spPr>
            <a:xfrm>
              <a:off x="1537160" y="2105699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115814" y="0"/>
                  </a:moveTo>
                  <a:lnTo>
                    <a:pt x="99046" y="5589"/>
                  </a:lnTo>
                  <a:lnTo>
                    <a:pt x="87694" y="17692"/>
                  </a:lnTo>
                  <a:lnTo>
                    <a:pt x="52023" y="74328"/>
                  </a:lnTo>
                  <a:lnTo>
                    <a:pt x="18808" y="13068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84518" y="2105699"/>
              <a:ext cx="136871" cy="200043"/>
            </a:xfrm>
            <a:custGeom>
              <a:avLst/>
              <a:gdLst/>
              <a:ahLst/>
              <a:cxnLst/>
              <a:rect l="0" t="0" r="0" b="0"/>
              <a:pathLst>
                <a:path w="136871" h="200043">
                  <a:moveTo>
                    <a:pt x="0" y="0"/>
                  </a:moveTo>
                  <a:lnTo>
                    <a:pt x="16767" y="11178"/>
                  </a:lnTo>
                  <a:lnTo>
                    <a:pt x="28119" y="29145"/>
                  </a:lnTo>
                  <a:lnTo>
                    <a:pt x="57082" y="82737"/>
                  </a:lnTo>
                  <a:lnTo>
                    <a:pt x="98347" y="143884"/>
                  </a:lnTo>
                  <a:lnTo>
                    <a:pt x="13687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47730" y="2210984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83843" y="14654"/>
                  </a:lnTo>
                  <a:lnTo>
                    <a:pt x="2632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66063" y="2042528"/>
              <a:ext cx="299530" cy="321463"/>
            </a:xfrm>
            <a:custGeom>
              <a:avLst/>
              <a:gdLst/>
              <a:ahLst/>
              <a:cxnLst/>
              <a:rect l="0" t="0" r="0" b="0"/>
              <a:pathLst>
                <a:path w="299530" h="321463">
                  <a:moveTo>
                    <a:pt x="192279" y="0"/>
                  </a:moveTo>
                  <a:lnTo>
                    <a:pt x="138134" y="0"/>
                  </a:lnTo>
                  <a:lnTo>
                    <a:pt x="83187" y="0"/>
                  </a:lnTo>
                  <a:lnTo>
                    <a:pt x="46871" y="5589"/>
                  </a:lnTo>
                  <a:lnTo>
                    <a:pt x="19473" y="20243"/>
                  </a:lnTo>
                  <a:lnTo>
                    <a:pt x="7072" y="39023"/>
                  </a:lnTo>
                  <a:lnTo>
                    <a:pt x="0" y="61797"/>
                  </a:lnTo>
                  <a:lnTo>
                    <a:pt x="2596" y="94349"/>
                  </a:lnTo>
                  <a:lnTo>
                    <a:pt x="7760" y="115633"/>
                  </a:lnTo>
                  <a:lnTo>
                    <a:pt x="14284" y="122712"/>
                  </a:lnTo>
                  <a:lnTo>
                    <a:pt x="34011" y="130578"/>
                  </a:lnTo>
                  <a:lnTo>
                    <a:pt x="84803" y="128392"/>
                  </a:lnTo>
                  <a:lnTo>
                    <a:pt x="139897" y="126747"/>
                  </a:lnTo>
                  <a:lnTo>
                    <a:pt x="195840" y="132011"/>
                  </a:lnTo>
                  <a:lnTo>
                    <a:pt x="232328" y="146609"/>
                  </a:lnTo>
                  <a:lnTo>
                    <a:pt x="282728" y="186242"/>
                  </a:lnTo>
                  <a:lnTo>
                    <a:pt x="298757" y="218310"/>
                  </a:lnTo>
                  <a:lnTo>
                    <a:pt x="299529" y="229768"/>
                  </a:lnTo>
                  <a:lnTo>
                    <a:pt x="294148" y="251858"/>
                  </a:lnTo>
                  <a:lnTo>
                    <a:pt x="277964" y="278435"/>
                  </a:lnTo>
                  <a:lnTo>
                    <a:pt x="261947" y="290645"/>
                  </a:lnTo>
                  <a:lnTo>
                    <a:pt x="217479" y="308016"/>
                  </a:lnTo>
                  <a:lnTo>
                    <a:pt x="163634" y="315476"/>
                  </a:lnTo>
                  <a:lnTo>
                    <a:pt x="123090" y="321462"/>
                  </a:lnTo>
                  <a:lnTo>
                    <a:pt x="60941" y="316824"/>
                  </a:lnTo>
                  <a:lnTo>
                    <a:pt x="34351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179606" y="2000414"/>
            <a:ext cx="856528" cy="356138"/>
            <a:chOff x="3179606" y="2000414"/>
            <a:chExt cx="856528" cy="356138"/>
          </a:xfrm>
        </p:grpSpPr>
        <p:sp>
          <p:nvSpPr>
            <p:cNvPr id="17" name="Freeform 16"/>
            <p:cNvSpPr/>
            <p:nvPr/>
          </p:nvSpPr>
          <p:spPr>
            <a:xfrm>
              <a:off x="3242777" y="2084642"/>
              <a:ext cx="115814" cy="94758"/>
            </a:xfrm>
            <a:custGeom>
              <a:avLst/>
              <a:gdLst/>
              <a:ahLst/>
              <a:cxnLst/>
              <a:rect l="0" t="0" r="0" b="0"/>
              <a:pathLst>
                <a:path w="115814" h="94758">
                  <a:moveTo>
                    <a:pt x="115813" y="0"/>
                  </a:moveTo>
                  <a:lnTo>
                    <a:pt x="71851" y="20244"/>
                  </a:lnTo>
                  <a:lnTo>
                    <a:pt x="39626" y="4732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79606" y="2074114"/>
              <a:ext cx="147400" cy="147400"/>
            </a:xfrm>
            <a:custGeom>
              <a:avLst/>
              <a:gdLst/>
              <a:ahLst/>
              <a:cxnLst/>
              <a:rect l="0" t="0" r="0" b="0"/>
              <a:pathLst>
                <a:path w="147400" h="147400">
                  <a:moveTo>
                    <a:pt x="0" y="0"/>
                  </a:moveTo>
                  <a:lnTo>
                    <a:pt x="58563" y="55087"/>
                  </a:lnTo>
                  <a:lnTo>
                    <a:pt x="118283" y="108526"/>
                  </a:lnTo>
                  <a:lnTo>
                    <a:pt x="137732" y="128602"/>
                  </a:lnTo>
                  <a:lnTo>
                    <a:pt x="14739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37575" y="214781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20"/>
                  </a:lnTo>
                  <a:lnTo>
                    <a:pt x="26613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53427" y="2000414"/>
              <a:ext cx="282707" cy="356138"/>
            </a:xfrm>
            <a:custGeom>
              <a:avLst/>
              <a:gdLst/>
              <a:ahLst/>
              <a:cxnLst/>
              <a:rect l="0" t="0" r="0" b="0"/>
              <a:pathLst>
                <a:path w="282707" h="356138">
                  <a:moveTo>
                    <a:pt x="184231" y="0"/>
                  </a:moveTo>
                  <a:lnTo>
                    <a:pt x="125614" y="9065"/>
                  </a:lnTo>
                  <a:lnTo>
                    <a:pt x="71440" y="11409"/>
                  </a:lnTo>
                  <a:lnTo>
                    <a:pt x="43634" y="15989"/>
                  </a:lnTo>
                  <a:lnTo>
                    <a:pt x="33178" y="21188"/>
                  </a:lnTo>
                  <a:lnTo>
                    <a:pt x="18440" y="36323"/>
                  </a:lnTo>
                  <a:lnTo>
                    <a:pt x="11110" y="57868"/>
                  </a:lnTo>
                  <a:lnTo>
                    <a:pt x="6404" y="109827"/>
                  </a:lnTo>
                  <a:lnTo>
                    <a:pt x="0" y="145625"/>
                  </a:lnTo>
                  <a:lnTo>
                    <a:pt x="579" y="149726"/>
                  </a:lnTo>
                  <a:lnTo>
                    <a:pt x="3304" y="148950"/>
                  </a:lnTo>
                  <a:lnTo>
                    <a:pt x="13742" y="141070"/>
                  </a:lnTo>
                  <a:lnTo>
                    <a:pt x="40519" y="131226"/>
                  </a:lnTo>
                  <a:lnTo>
                    <a:pt x="76399" y="128959"/>
                  </a:lnTo>
                  <a:lnTo>
                    <a:pt x="136842" y="141187"/>
                  </a:lnTo>
                  <a:lnTo>
                    <a:pt x="190424" y="162983"/>
                  </a:lnTo>
                  <a:lnTo>
                    <a:pt x="246831" y="196736"/>
                  </a:lnTo>
                  <a:lnTo>
                    <a:pt x="261966" y="213780"/>
                  </a:lnTo>
                  <a:lnTo>
                    <a:pt x="281214" y="253318"/>
                  </a:lnTo>
                  <a:lnTo>
                    <a:pt x="282706" y="274023"/>
                  </a:lnTo>
                  <a:lnTo>
                    <a:pt x="281467" y="284457"/>
                  </a:lnTo>
                  <a:lnTo>
                    <a:pt x="270730" y="302291"/>
                  </a:lnTo>
                  <a:lnTo>
                    <a:pt x="235242" y="332803"/>
                  </a:lnTo>
                  <a:lnTo>
                    <a:pt x="204805" y="348693"/>
                  </a:lnTo>
                  <a:lnTo>
                    <a:pt x="154673" y="356137"/>
                  </a:lnTo>
                  <a:lnTo>
                    <a:pt x="96590" y="354487"/>
                  </a:lnTo>
                  <a:lnTo>
                    <a:pt x="52588" y="343289"/>
                  </a:lnTo>
                  <a:lnTo>
                    <a:pt x="5246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711879" y="2937479"/>
            <a:ext cx="2601942" cy="1031636"/>
            <a:chOff x="1711879" y="2937479"/>
            <a:chExt cx="2601942" cy="1031636"/>
          </a:xfrm>
        </p:grpSpPr>
        <p:sp>
          <p:nvSpPr>
            <p:cNvPr id="22" name="Freeform 21"/>
            <p:cNvSpPr/>
            <p:nvPr/>
          </p:nvSpPr>
          <p:spPr>
            <a:xfrm>
              <a:off x="2032444" y="3323960"/>
              <a:ext cx="270095" cy="400242"/>
            </a:xfrm>
            <a:custGeom>
              <a:avLst/>
              <a:gdLst/>
              <a:ahLst/>
              <a:cxnLst/>
              <a:rect l="0" t="0" r="0" b="0"/>
              <a:pathLst>
                <a:path w="270095" h="400242">
                  <a:moveTo>
                    <a:pt x="31141" y="129387"/>
                  </a:moveTo>
                  <a:lnTo>
                    <a:pt x="22808" y="166864"/>
                  </a:lnTo>
                  <a:lnTo>
                    <a:pt x="13666" y="224703"/>
                  </a:lnTo>
                  <a:lnTo>
                    <a:pt x="13911" y="283829"/>
                  </a:lnTo>
                  <a:lnTo>
                    <a:pt x="18627" y="335804"/>
                  </a:lnTo>
                  <a:lnTo>
                    <a:pt x="20221" y="395288"/>
                  </a:lnTo>
                  <a:lnTo>
                    <a:pt x="19181" y="400241"/>
                  </a:lnTo>
                  <a:lnTo>
                    <a:pt x="17319" y="398864"/>
                  </a:lnTo>
                  <a:lnTo>
                    <a:pt x="13299" y="384855"/>
                  </a:lnTo>
                  <a:lnTo>
                    <a:pt x="10508" y="324437"/>
                  </a:lnTo>
                  <a:lnTo>
                    <a:pt x="4620" y="272187"/>
                  </a:lnTo>
                  <a:lnTo>
                    <a:pt x="1056" y="223431"/>
                  </a:lnTo>
                  <a:lnTo>
                    <a:pt x="0" y="173759"/>
                  </a:lnTo>
                  <a:lnTo>
                    <a:pt x="5276" y="121997"/>
                  </a:lnTo>
                  <a:lnTo>
                    <a:pt x="18710" y="68916"/>
                  </a:lnTo>
                  <a:lnTo>
                    <a:pt x="37336" y="36600"/>
                  </a:lnTo>
                  <a:lnTo>
                    <a:pt x="54952" y="19518"/>
                  </a:lnTo>
                  <a:lnTo>
                    <a:pt x="90189" y="2336"/>
                  </a:lnTo>
                  <a:lnTo>
                    <a:pt x="113536" y="0"/>
                  </a:lnTo>
                  <a:lnTo>
                    <a:pt x="135612" y="4031"/>
                  </a:lnTo>
                  <a:lnTo>
                    <a:pt x="166600" y="19455"/>
                  </a:lnTo>
                  <a:lnTo>
                    <a:pt x="191120" y="40012"/>
                  </a:lnTo>
                  <a:lnTo>
                    <a:pt x="233394" y="92208"/>
                  </a:lnTo>
                  <a:lnTo>
                    <a:pt x="255116" y="149476"/>
                  </a:lnTo>
                  <a:lnTo>
                    <a:pt x="270094" y="206078"/>
                  </a:lnTo>
                  <a:lnTo>
                    <a:pt x="269228" y="242968"/>
                  </a:lnTo>
                  <a:lnTo>
                    <a:pt x="264682" y="276124"/>
                  </a:lnTo>
                  <a:lnTo>
                    <a:pt x="262768" y="3083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21595" y="3358590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6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00538" y="3453347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51111" y="0"/>
                  </a:lnTo>
                  <a:lnTo>
                    <a:pt x="91981" y="0"/>
                  </a:lnTo>
                  <a:lnTo>
                    <a:pt x="37580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84891" y="3148020"/>
              <a:ext cx="26074" cy="473784"/>
            </a:xfrm>
            <a:custGeom>
              <a:avLst/>
              <a:gdLst/>
              <a:ahLst/>
              <a:cxnLst/>
              <a:rect l="0" t="0" r="0" b="0"/>
              <a:pathLst>
                <a:path w="26074" h="473784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8333" y="170555"/>
                  </a:lnTo>
                  <a:lnTo>
                    <a:pt x="9878" y="220551"/>
                  </a:lnTo>
                  <a:lnTo>
                    <a:pt x="13455" y="274749"/>
                  </a:lnTo>
                  <a:lnTo>
                    <a:pt x="18804" y="325512"/>
                  </a:lnTo>
                  <a:lnTo>
                    <a:pt x="23509" y="386177"/>
                  </a:lnTo>
                  <a:lnTo>
                    <a:pt x="26073" y="434957"/>
                  </a:lnTo>
                  <a:lnTo>
                    <a:pt x="21057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990086" y="3158549"/>
              <a:ext cx="336920" cy="350254"/>
            </a:xfrm>
            <a:custGeom>
              <a:avLst/>
              <a:gdLst/>
              <a:ahLst/>
              <a:cxnLst/>
              <a:rect l="0" t="0" r="0" b="0"/>
              <a:pathLst>
                <a:path w="336920" h="350254">
                  <a:moveTo>
                    <a:pt x="336919" y="221098"/>
                  </a:moveTo>
                  <a:lnTo>
                    <a:pt x="274638" y="240226"/>
                  </a:lnTo>
                  <a:lnTo>
                    <a:pt x="217468" y="264218"/>
                  </a:lnTo>
                  <a:lnTo>
                    <a:pt x="167385" y="284567"/>
                  </a:lnTo>
                  <a:lnTo>
                    <a:pt x="121740" y="308534"/>
                  </a:lnTo>
                  <a:lnTo>
                    <a:pt x="82869" y="331624"/>
                  </a:lnTo>
                  <a:lnTo>
                    <a:pt x="33402" y="349905"/>
                  </a:lnTo>
                  <a:lnTo>
                    <a:pt x="23440" y="350253"/>
                  </a:lnTo>
                  <a:lnTo>
                    <a:pt x="6132" y="344401"/>
                  </a:lnTo>
                  <a:lnTo>
                    <a:pt x="1751" y="338395"/>
                  </a:lnTo>
                  <a:lnTo>
                    <a:pt x="0" y="330882"/>
                  </a:lnTo>
                  <a:lnTo>
                    <a:pt x="3124" y="303540"/>
                  </a:lnTo>
                  <a:lnTo>
                    <a:pt x="17965" y="251279"/>
                  </a:lnTo>
                  <a:lnTo>
                    <a:pt x="35156" y="190945"/>
                  </a:lnTo>
                  <a:lnTo>
                    <a:pt x="47981" y="130871"/>
                  </a:lnTo>
                  <a:lnTo>
                    <a:pt x="52436" y="81150"/>
                  </a:lnTo>
                  <a:lnTo>
                    <a:pt x="60709" y="28075"/>
                  </a:lnTo>
                  <a:lnTo>
                    <a:pt x="631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18242" y="3179606"/>
              <a:ext cx="438279" cy="503944"/>
            </a:xfrm>
            <a:custGeom>
              <a:avLst/>
              <a:gdLst/>
              <a:ahLst/>
              <a:cxnLst/>
              <a:rect l="0" t="0" r="0" b="0"/>
              <a:pathLst>
                <a:path w="438279" h="503944">
                  <a:moveTo>
                    <a:pt x="298317" y="0"/>
                  </a:moveTo>
                  <a:lnTo>
                    <a:pt x="270761" y="7236"/>
                  </a:lnTo>
                  <a:lnTo>
                    <a:pt x="214539" y="9878"/>
                  </a:lnTo>
                  <a:lnTo>
                    <a:pt x="158026" y="10400"/>
                  </a:lnTo>
                  <a:lnTo>
                    <a:pt x="100633" y="3267"/>
                  </a:lnTo>
                  <a:lnTo>
                    <a:pt x="37303" y="645"/>
                  </a:lnTo>
                  <a:lnTo>
                    <a:pt x="22532" y="430"/>
                  </a:lnTo>
                  <a:lnTo>
                    <a:pt x="12685" y="4966"/>
                  </a:lnTo>
                  <a:lnTo>
                    <a:pt x="6121" y="12669"/>
                  </a:lnTo>
                  <a:lnTo>
                    <a:pt x="1744" y="22484"/>
                  </a:lnTo>
                  <a:lnTo>
                    <a:pt x="0" y="42748"/>
                  </a:lnTo>
                  <a:lnTo>
                    <a:pt x="10291" y="103245"/>
                  </a:lnTo>
                  <a:lnTo>
                    <a:pt x="16425" y="158218"/>
                  </a:lnTo>
                  <a:lnTo>
                    <a:pt x="28401" y="197008"/>
                  </a:lnTo>
                  <a:lnTo>
                    <a:pt x="47818" y="241556"/>
                  </a:lnTo>
                  <a:lnTo>
                    <a:pt x="51769" y="244095"/>
                  </a:lnTo>
                  <a:lnTo>
                    <a:pt x="55573" y="241109"/>
                  </a:lnTo>
                  <a:lnTo>
                    <a:pt x="75673" y="213873"/>
                  </a:lnTo>
                  <a:lnTo>
                    <a:pt x="100937" y="192961"/>
                  </a:lnTo>
                  <a:lnTo>
                    <a:pt x="136239" y="177536"/>
                  </a:lnTo>
                  <a:lnTo>
                    <a:pt x="197325" y="170249"/>
                  </a:lnTo>
                  <a:lnTo>
                    <a:pt x="252545" y="171930"/>
                  </a:lnTo>
                  <a:lnTo>
                    <a:pt x="308364" y="187631"/>
                  </a:lnTo>
                  <a:lnTo>
                    <a:pt x="350865" y="214704"/>
                  </a:lnTo>
                  <a:lnTo>
                    <a:pt x="411003" y="270984"/>
                  </a:lnTo>
                  <a:lnTo>
                    <a:pt x="425609" y="287723"/>
                  </a:lnTo>
                  <a:lnTo>
                    <a:pt x="436000" y="306861"/>
                  </a:lnTo>
                  <a:lnTo>
                    <a:pt x="438278" y="330185"/>
                  </a:lnTo>
                  <a:lnTo>
                    <a:pt x="434222" y="356149"/>
                  </a:lnTo>
                  <a:lnTo>
                    <a:pt x="424620" y="383286"/>
                  </a:lnTo>
                  <a:lnTo>
                    <a:pt x="409434" y="404706"/>
                  </a:lnTo>
                  <a:lnTo>
                    <a:pt x="350547" y="452207"/>
                  </a:lnTo>
                  <a:lnTo>
                    <a:pt x="298263" y="479347"/>
                  </a:lnTo>
                  <a:lnTo>
                    <a:pt x="245668" y="498157"/>
                  </a:lnTo>
                  <a:lnTo>
                    <a:pt x="195154" y="503943"/>
                  </a:lnTo>
                  <a:lnTo>
                    <a:pt x="143235" y="501967"/>
                  </a:lnTo>
                  <a:lnTo>
                    <a:pt x="108804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711879" y="2937479"/>
              <a:ext cx="2601942" cy="1031636"/>
            </a:xfrm>
            <a:custGeom>
              <a:avLst/>
              <a:gdLst/>
              <a:ahLst/>
              <a:cxnLst/>
              <a:rect l="0" t="0" r="0" b="0"/>
              <a:pathLst>
                <a:path w="2601942" h="1031636">
                  <a:moveTo>
                    <a:pt x="1046587" y="63142"/>
                  </a:moveTo>
                  <a:lnTo>
                    <a:pt x="989323" y="63143"/>
                  </a:lnTo>
                  <a:lnTo>
                    <a:pt x="928431" y="63143"/>
                  </a:lnTo>
                  <a:lnTo>
                    <a:pt x="868728" y="63143"/>
                  </a:lnTo>
                  <a:lnTo>
                    <a:pt x="822869" y="66262"/>
                  </a:lnTo>
                  <a:lnTo>
                    <a:pt x="760372" y="71476"/>
                  </a:lnTo>
                  <a:lnTo>
                    <a:pt x="697332" y="73237"/>
                  </a:lnTo>
                  <a:lnTo>
                    <a:pt x="648436" y="79132"/>
                  </a:lnTo>
                  <a:lnTo>
                    <a:pt x="587917" y="85538"/>
                  </a:lnTo>
                  <a:lnTo>
                    <a:pt x="530903" y="103788"/>
                  </a:lnTo>
                  <a:lnTo>
                    <a:pt x="474580" y="119004"/>
                  </a:lnTo>
                  <a:lnTo>
                    <a:pt x="411159" y="133275"/>
                  </a:lnTo>
                  <a:lnTo>
                    <a:pt x="352358" y="150479"/>
                  </a:lnTo>
                  <a:lnTo>
                    <a:pt x="295683" y="176060"/>
                  </a:lnTo>
                  <a:lnTo>
                    <a:pt x="240597" y="202474"/>
                  </a:lnTo>
                  <a:lnTo>
                    <a:pt x="178280" y="229568"/>
                  </a:lnTo>
                  <a:lnTo>
                    <a:pt x="129144" y="266498"/>
                  </a:lnTo>
                  <a:lnTo>
                    <a:pt x="71477" y="328012"/>
                  </a:lnTo>
                  <a:lnTo>
                    <a:pt x="28879" y="384082"/>
                  </a:lnTo>
                  <a:lnTo>
                    <a:pt x="13378" y="412089"/>
                  </a:lnTo>
                  <a:lnTo>
                    <a:pt x="0" y="474701"/>
                  </a:lnTo>
                  <a:lnTo>
                    <a:pt x="3076" y="530743"/>
                  </a:lnTo>
                  <a:lnTo>
                    <a:pt x="9620" y="586266"/>
                  </a:lnTo>
                  <a:lnTo>
                    <a:pt x="30583" y="645500"/>
                  </a:lnTo>
                  <a:lnTo>
                    <a:pt x="64158" y="698838"/>
                  </a:lnTo>
                  <a:lnTo>
                    <a:pt x="115719" y="756353"/>
                  </a:lnTo>
                  <a:lnTo>
                    <a:pt x="147294" y="794218"/>
                  </a:lnTo>
                  <a:lnTo>
                    <a:pt x="207960" y="836067"/>
                  </a:lnTo>
                  <a:lnTo>
                    <a:pt x="257431" y="864848"/>
                  </a:lnTo>
                  <a:lnTo>
                    <a:pt x="317989" y="884106"/>
                  </a:lnTo>
                  <a:lnTo>
                    <a:pt x="379718" y="901879"/>
                  </a:lnTo>
                  <a:lnTo>
                    <a:pt x="441053" y="919456"/>
                  </a:lnTo>
                  <a:lnTo>
                    <a:pt x="495913" y="932327"/>
                  </a:lnTo>
                  <a:lnTo>
                    <a:pt x="554930" y="939203"/>
                  </a:lnTo>
                  <a:lnTo>
                    <a:pt x="616977" y="945890"/>
                  </a:lnTo>
                  <a:lnTo>
                    <a:pt x="671291" y="952638"/>
                  </a:lnTo>
                  <a:lnTo>
                    <a:pt x="720659" y="956457"/>
                  </a:lnTo>
                  <a:lnTo>
                    <a:pt x="770511" y="957588"/>
                  </a:lnTo>
                  <a:lnTo>
                    <a:pt x="822327" y="957923"/>
                  </a:lnTo>
                  <a:lnTo>
                    <a:pt x="874725" y="963612"/>
                  </a:lnTo>
                  <a:lnTo>
                    <a:pt x="927294" y="967117"/>
                  </a:lnTo>
                  <a:lnTo>
                    <a:pt x="979915" y="968156"/>
                  </a:lnTo>
                  <a:lnTo>
                    <a:pt x="1038141" y="974053"/>
                  </a:lnTo>
                  <a:lnTo>
                    <a:pt x="1094257" y="977620"/>
                  </a:lnTo>
                  <a:lnTo>
                    <a:pt x="1153518" y="984266"/>
                  </a:lnTo>
                  <a:lnTo>
                    <a:pt x="1209942" y="993644"/>
                  </a:lnTo>
                  <a:lnTo>
                    <a:pt x="1269293" y="998242"/>
                  </a:lnTo>
                  <a:lnTo>
                    <a:pt x="1331333" y="999605"/>
                  </a:lnTo>
                  <a:lnTo>
                    <a:pt x="1388580" y="1005598"/>
                  </a:lnTo>
                  <a:lnTo>
                    <a:pt x="1448175" y="1009193"/>
                  </a:lnTo>
                  <a:lnTo>
                    <a:pt x="1504698" y="1015848"/>
                  </a:lnTo>
                  <a:lnTo>
                    <a:pt x="1564079" y="1019639"/>
                  </a:lnTo>
                  <a:lnTo>
                    <a:pt x="1620538" y="1020763"/>
                  </a:lnTo>
                  <a:lnTo>
                    <a:pt x="1679900" y="1021096"/>
                  </a:lnTo>
                  <a:lnTo>
                    <a:pt x="1736353" y="1026784"/>
                  </a:lnTo>
                  <a:lnTo>
                    <a:pt x="1795714" y="1030288"/>
                  </a:lnTo>
                  <a:lnTo>
                    <a:pt x="1852167" y="1031327"/>
                  </a:lnTo>
                  <a:lnTo>
                    <a:pt x="1905939" y="1031635"/>
                  </a:lnTo>
                  <a:lnTo>
                    <a:pt x="1958916" y="1026137"/>
                  </a:lnTo>
                  <a:lnTo>
                    <a:pt x="2011657" y="1022688"/>
                  </a:lnTo>
                  <a:lnTo>
                    <a:pt x="2074645" y="1013117"/>
                  </a:lnTo>
                  <a:lnTo>
                    <a:pt x="2123807" y="1004532"/>
                  </a:lnTo>
                  <a:lnTo>
                    <a:pt x="2182932" y="997919"/>
                  </a:lnTo>
                  <a:lnTo>
                    <a:pt x="2239672" y="980105"/>
                  </a:lnTo>
                  <a:lnTo>
                    <a:pt x="2294771" y="962462"/>
                  </a:lnTo>
                  <a:lnTo>
                    <a:pt x="2351501" y="944144"/>
                  </a:lnTo>
                  <a:lnTo>
                    <a:pt x="2404681" y="918162"/>
                  </a:lnTo>
                  <a:lnTo>
                    <a:pt x="2456225" y="890289"/>
                  </a:lnTo>
                  <a:lnTo>
                    <a:pt x="2512893" y="842187"/>
                  </a:lnTo>
                  <a:lnTo>
                    <a:pt x="2542477" y="814936"/>
                  </a:lnTo>
                  <a:lnTo>
                    <a:pt x="2578325" y="763806"/>
                  </a:lnTo>
                  <a:lnTo>
                    <a:pt x="2595139" y="716973"/>
                  </a:lnTo>
                  <a:lnTo>
                    <a:pt x="2601941" y="666052"/>
                  </a:lnTo>
                  <a:lnTo>
                    <a:pt x="2598367" y="613919"/>
                  </a:lnTo>
                  <a:lnTo>
                    <a:pt x="2584310" y="561427"/>
                  </a:lnTo>
                  <a:lnTo>
                    <a:pt x="2565327" y="508830"/>
                  </a:lnTo>
                  <a:lnTo>
                    <a:pt x="2530990" y="447134"/>
                  </a:lnTo>
                  <a:lnTo>
                    <a:pt x="2476376" y="384261"/>
                  </a:lnTo>
                  <a:lnTo>
                    <a:pt x="2424173" y="325893"/>
                  </a:lnTo>
                  <a:lnTo>
                    <a:pt x="2362504" y="277797"/>
                  </a:lnTo>
                  <a:lnTo>
                    <a:pt x="2306868" y="233869"/>
                  </a:lnTo>
                  <a:lnTo>
                    <a:pt x="2246639" y="196802"/>
                  </a:lnTo>
                  <a:lnTo>
                    <a:pt x="2193461" y="168486"/>
                  </a:lnTo>
                  <a:lnTo>
                    <a:pt x="2137896" y="140363"/>
                  </a:lnTo>
                  <a:lnTo>
                    <a:pt x="2081861" y="119513"/>
                  </a:lnTo>
                  <a:lnTo>
                    <a:pt x="2022612" y="94078"/>
                  </a:lnTo>
                  <a:lnTo>
                    <a:pt x="1960519" y="72113"/>
                  </a:lnTo>
                  <a:lnTo>
                    <a:pt x="1911787" y="60211"/>
                  </a:lnTo>
                  <a:lnTo>
                    <a:pt x="1860303" y="49276"/>
                  </a:lnTo>
                  <a:lnTo>
                    <a:pt x="1797740" y="35100"/>
                  </a:lnTo>
                  <a:lnTo>
                    <a:pt x="1747483" y="24548"/>
                  </a:lnTo>
                  <a:lnTo>
                    <a:pt x="1695547" y="15182"/>
                  </a:lnTo>
                  <a:lnTo>
                    <a:pt x="1643114" y="10717"/>
                  </a:lnTo>
                  <a:lnTo>
                    <a:pt x="1590533" y="3675"/>
                  </a:lnTo>
                  <a:lnTo>
                    <a:pt x="1537909" y="1069"/>
                  </a:lnTo>
                  <a:lnTo>
                    <a:pt x="1485272" y="297"/>
                  </a:lnTo>
                  <a:lnTo>
                    <a:pt x="1431461" y="68"/>
                  </a:lnTo>
                  <a:lnTo>
                    <a:pt x="1372754" y="0"/>
                  </a:lnTo>
                  <a:lnTo>
                    <a:pt x="1316624" y="1150"/>
                  </a:lnTo>
                  <a:lnTo>
                    <a:pt x="1256059" y="7209"/>
                  </a:lnTo>
                  <a:lnTo>
                    <a:pt x="1194831" y="9525"/>
                  </a:lnTo>
                  <a:lnTo>
                    <a:pt x="1137954" y="11381"/>
                  </a:lnTo>
                  <a:lnTo>
                    <a:pt x="1078338" y="17650"/>
                  </a:lnTo>
                  <a:lnTo>
                    <a:pt x="1021939" y="21197"/>
                  </a:lnTo>
                  <a:lnTo>
                    <a:pt x="961295" y="29137"/>
                  </a:lnTo>
                  <a:lnTo>
                    <a:pt x="900043" y="38899"/>
                  </a:lnTo>
                  <a:lnTo>
                    <a:pt x="844329" y="48030"/>
                  </a:lnTo>
                  <a:lnTo>
                    <a:pt x="793116" y="52426"/>
                  </a:lnTo>
                  <a:lnTo>
                    <a:pt x="741260" y="631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863544" y="391415"/>
            <a:ext cx="2526810" cy="619321"/>
            <a:chOff x="1863544" y="391415"/>
            <a:chExt cx="2526810" cy="619321"/>
          </a:xfrm>
        </p:grpSpPr>
        <p:sp>
          <p:nvSpPr>
            <p:cNvPr id="2" name="Freeform 1"/>
            <p:cNvSpPr/>
            <p:nvPr/>
          </p:nvSpPr>
          <p:spPr>
            <a:xfrm>
              <a:off x="1863544" y="621181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05877" y="0"/>
                  </a:lnTo>
                  <a:lnTo>
                    <a:pt x="46390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61982" y="391415"/>
              <a:ext cx="442057" cy="551802"/>
            </a:xfrm>
            <a:custGeom>
              <a:avLst/>
              <a:gdLst/>
              <a:ahLst/>
              <a:cxnLst/>
              <a:rect l="0" t="0" r="0" b="0"/>
              <a:pathLst>
                <a:path w="442057" h="551802">
                  <a:moveTo>
                    <a:pt x="12132" y="82367"/>
                  </a:moveTo>
                  <a:lnTo>
                    <a:pt x="953" y="71188"/>
                  </a:lnTo>
                  <a:lnTo>
                    <a:pt x="0" y="64386"/>
                  </a:lnTo>
                  <a:lnTo>
                    <a:pt x="5180" y="47469"/>
                  </a:lnTo>
                  <a:lnTo>
                    <a:pt x="21520" y="31372"/>
                  </a:lnTo>
                  <a:lnTo>
                    <a:pt x="64549" y="7563"/>
                  </a:lnTo>
                  <a:lnTo>
                    <a:pt x="115249" y="0"/>
                  </a:lnTo>
                  <a:lnTo>
                    <a:pt x="170324" y="1626"/>
                  </a:lnTo>
                  <a:lnTo>
                    <a:pt x="226263" y="12866"/>
                  </a:lnTo>
                  <a:lnTo>
                    <a:pt x="262751" y="28499"/>
                  </a:lnTo>
                  <a:lnTo>
                    <a:pt x="290200" y="53538"/>
                  </a:lnTo>
                  <a:lnTo>
                    <a:pt x="299494" y="79303"/>
                  </a:lnTo>
                  <a:lnTo>
                    <a:pt x="301285" y="106741"/>
                  </a:lnTo>
                  <a:lnTo>
                    <a:pt x="294282" y="126735"/>
                  </a:lnTo>
                  <a:lnTo>
                    <a:pt x="262317" y="165870"/>
                  </a:lnTo>
                  <a:lnTo>
                    <a:pt x="206255" y="204642"/>
                  </a:lnTo>
                  <a:lnTo>
                    <a:pt x="153206" y="231995"/>
                  </a:lnTo>
                  <a:lnTo>
                    <a:pt x="96913" y="253702"/>
                  </a:lnTo>
                  <a:lnTo>
                    <a:pt x="92049" y="253912"/>
                  </a:lnTo>
                  <a:lnTo>
                    <a:pt x="91146" y="251712"/>
                  </a:lnTo>
                  <a:lnTo>
                    <a:pt x="92884" y="247906"/>
                  </a:lnTo>
                  <a:lnTo>
                    <a:pt x="104174" y="240558"/>
                  </a:lnTo>
                  <a:lnTo>
                    <a:pt x="123229" y="234562"/>
                  </a:lnTo>
                  <a:lnTo>
                    <a:pt x="183122" y="230713"/>
                  </a:lnTo>
                  <a:lnTo>
                    <a:pt x="245689" y="235542"/>
                  </a:lnTo>
                  <a:lnTo>
                    <a:pt x="297042" y="247761"/>
                  </a:lnTo>
                  <a:lnTo>
                    <a:pt x="341954" y="260314"/>
                  </a:lnTo>
                  <a:lnTo>
                    <a:pt x="395163" y="299126"/>
                  </a:lnTo>
                  <a:lnTo>
                    <a:pt x="423930" y="326356"/>
                  </a:lnTo>
                  <a:lnTo>
                    <a:pt x="434969" y="349514"/>
                  </a:lnTo>
                  <a:lnTo>
                    <a:pt x="442056" y="402509"/>
                  </a:lnTo>
                  <a:lnTo>
                    <a:pt x="437694" y="444076"/>
                  </a:lnTo>
                  <a:lnTo>
                    <a:pt x="423403" y="480438"/>
                  </a:lnTo>
                  <a:lnTo>
                    <a:pt x="398762" y="507850"/>
                  </a:lnTo>
                  <a:lnTo>
                    <a:pt x="363645" y="530790"/>
                  </a:lnTo>
                  <a:lnTo>
                    <a:pt x="302621" y="549927"/>
                  </a:lnTo>
                  <a:lnTo>
                    <a:pt x="241174" y="551801"/>
                  </a:lnTo>
                  <a:lnTo>
                    <a:pt x="190350" y="544332"/>
                  </a:lnTo>
                  <a:lnTo>
                    <a:pt x="141366" y="531591"/>
                  </a:lnTo>
                  <a:lnTo>
                    <a:pt x="80580" y="501876"/>
                  </a:lnTo>
                  <a:lnTo>
                    <a:pt x="64774" y="4929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60437" y="448989"/>
              <a:ext cx="255957" cy="551219"/>
            </a:xfrm>
            <a:custGeom>
              <a:avLst/>
              <a:gdLst/>
              <a:ahLst/>
              <a:cxnLst/>
              <a:rect l="0" t="0" r="0" b="0"/>
              <a:pathLst>
                <a:path w="255957" h="551219">
                  <a:moveTo>
                    <a:pt x="161200" y="435404"/>
                  </a:moveTo>
                  <a:lnTo>
                    <a:pt x="158080" y="392713"/>
                  </a:lnTo>
                  <a:lnTo>
                    <a:pt x="155611" y="382377"/>
                  </a:lnTo>
                  <a:lnTo>
                    <a:pt x="143508" y="364653"/>
                  </a:lnTo>
                  <a:lnTo>
                    <a:pt x="135367" y="356651"/>
                  </a:lnTo>
                  <a:lnTo>
                    <a:pt x="113844" y="347761"/>
                  </a:lnTo>
                  <a:lnTo>
                    <a:pt x="89850" y="344979"/>
                  </a:lnTo>
                  <a:lnTo>
                    <a:pt x="67488" y="347642"/>
                  </a:lnTo>
                  <a:lnTo>
                    <a:pt x="48970" y="355845"/>
                  </a:lnTo>
                  <a:lnTo>
                    <a:pt x="40757" y="361308"/>
                  </a:lnTo>
                  <a:lnTo>
                    <a:pt x="18018" y="391353"/>
                  </a:lnTo>
                  <a:lnTo>
                    <a:pt x="2052" y="429891"/>
                  </a:lnTo>
                  <a:lnTo>
                    <a:pt x="0" y="454011"/>
                  </a:lnTo>
                  <a:lnTo>
                    <a:pt x="8215" y="498091"/>
                  </a:lnTo>
                  <a:lnTo>
                    <a:pt x="23324" y="524428"/>
                  </a:lnTo>
                  <a:lnTo>
                    <a:pt x="39091" y="536582"/>
                  </a:lnTo>
                  <a:lnTo>
                    <a:pt x="48208" y="541460"/>
                  </a:lnTo>
                  <a:lnTo>
                    <a:pt x="67698" y="543762"/>
                  </a:lnTo>
                  <a:lnTo>
                    <a:pt x="88058" y="539715"/>
                  </a:lnTo>
                  <a:lnTo>
                    <a:pt x="108805" y="530118"/>
                  </a:lnTo>
                  <a:lnTo>
                    <a:pt x="157096" y="482179"/>
                  </a:lnTo>
                  <a:lnTo>
                    <a:pt x="185649" y="427963"/>
                  </a:lnTo>
                  <a:lnTo>
                    <a:pt x="210700" y="367167"/>
                  </a:lnTo>
                  <a:lnTo>
                    <a:pt x="223440" y="319260"/>
                  </a:lnTo>
                  <a:lnTo>
                    <a:pt x="234623" y="265680"/>
                  </a:lnTo>
                  <a:lnTo>
                    <a:pt x="242227" y="218220"/>
                  </a:lnTo>
                  <a:lnTo>
                    <a:pt x="244479" y="159703"/>
                  </a:lnTo>
                  <a:lnTo>
                    <a:pt x="242027" y="101031"/>
                  </a:lnTo>
                  <a:lnTo>
                    <a:pt x="233892" y="49722"/>
                  </a:lnTo>
                  <a:lnTo>
                    <a:pt x="226263" y="21834"/>
                  </a:lnTo>
                  <a:lnTo>
                    <a:pt x="215073" y="1641"/>
                  </a:lnTo>
                  <a:lnTo>
                    <a:pt x="209983" y="0"/>
                  </a:lnTo>
                  <a:lnTo>
                    <a:pt x="205421" y="3585"/>
                  </a:lnTo>
                  <a:lnTo>
                    <a:pt x="197231" y="21216"/>
                  </a:lnTo>
                  <a:lnTo>
                    <a:pt x="182442" y="80195"/>
                  </a:lnTo>
                  <a:lnTo>
                    <a:pt x="174903" y="134015"/>
                  </a:lnTo>
                  <a:lnTo>
                    <a:pt x="173139" y="175112"/>
                  </a:lnTo>
                  <a:lnTo>
                    <a:pt x="172355" y="220673"/>
                  </a:lnTo>
                  <a:lnTo>
                    <a:pt x="172007" y="265099"/>
                  </a:lnTo>
                  <a:lnTo>
                    <a:pt x="174931" y="323332"/>
                  </a:lnTo>
                  <a:lnTo>
                    <a:pt x="180086" y="376461"/>
                  </a:lnTo>
                  <a:lnTo>
                    <a:pt x="184733" y="427298"/>
                  </a:lnTo>
                  <a:lnTo>
                    <a:pt x="201300" y="486979"/>
                  </a:lnTo>
                  <a:lnTo>
                    <a:pt x="225360" y="526830"/>
                  </a:lnTo>
                  <a:lnTo>
                    <a:pt x="237678" y="540379"/>
                  </a:lnTo>
                  <a:lnTo>
                    <a:pt x="255956" y="5512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42777" y="663295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14654"/>
                  </a:lnTo>
                  <a:lnTo>
                    <a:pt x="12154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32248" y="789637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10528"/>
                  </a:moveTo>
                  <a:lnTo>
                    <a:pt x="108997" y="10528"/>
                  </a:lnTo>
                  <a:lnTo>
                    <a:pt x="49866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59165" y="412683"/>
              <a:ext cx="426124" cy="520206"/>
            </a:xfrm>
            <a:custGeom>
              <a:avLst/>
              <a:gdLst/>
              <a:ahLst/>
              <a:cxnLst/>
              <a:rect l="0" t="0" r="0" b="0"/>
              <a:pathLst>
                <a:path w="426124" h="520206">
                  <a:moveTo>
                    <a:pt x="294265" y="40042"/>
                  </a:moveTo>
                  <a:lnTo>
                    <a:pt x="277497" y="45631"/>
                  </a:lnTo>
                  <a:lnTo>
                    <a:pt x="259906" y="45256"/>
                  </a:lnTo>
                  <a:lnTo>
                    <a:pt x="203250" y="35483"/>
                  </a:lnTo>
                  <a:lnTo>
                    <a:pt x="147345" y="22287"/>
                  </a:lnTo>
                  <a:lnTo>
                    <a:pt x="88642" y="8415"/>
                  </a:lnTo>
                  <a:lnTo>
                    <a:pt x="36969" y="0"/>
                  </a:lnTo>
                  <a:lnTo>
                    <a:pt x="15744" y="5088"/>
                  </a:lnTo>
                  <a:lnTo>
                    <a:pt x="6809" y="9720"/>
                  </a:lnTo>
                  <a:lnTo>
                    <a:pt x="2022" y="16318"/>
                  </a:lnTo>
                  <a:lnTo>
                    <a:pt x="0" y="24226"/>
                  </a:lnTo>
                  <a:lnTo>
                    <a:pt x="5162" y="67723"/>
                  </a:lnTo>
                  <a:lnTo>
                    <a:pt x="25851" y="129781"/>
                  </a:lnTo>
                  <a:lnTo>
                    <a:pt x="44459" y="179845"/>
                  </a:lnTo>
                  <a:lnTo>
                    <a:pt x="61820" y="239276"/>
                  </a:lnTo>
                  <a:lnTo>
                    <a:pt x="66953" y="266631"/>
                  </a:lnTo>
                  <a:lnTo>
                    <a:pt x="65606" y="294743"/>
                  </a:lnTo>
                  <a:lnTo>
                    <a:pt x="66956" y="294070"/>
                  </a:lnTo>
                  <a:lnTo>
                    <a:pt x="95527" y="252001"/>
                  </a:lnTo>
                  <a:lnTo>
                    <a:pt x="102111" y="244519"/>
                  </a:lnTo>
                  <a:lnTo>
                    <a:pt x="133735" y="228399"/>
                  </a:lnTo>
                  <a:lnTo>
                    <a:pt x="167152" y="216214"/>
                  </a:lnTo>
                  <a:lnTo>
                    <a:pt x="204869" y="216373"/>
                  </a:lnTo>
                  <a:lnTo>
                    <a:pt x="267941" y="228078"/>
                  </a:lnTo>
                  <a:lnTo>
                    <a:pt x="330486" y="251707"/>
                  </a:lnTo>
                  <a:lnTo>
                    <a:pt x="379839" y="285851"/>
                  </a:lnTo>
                  <a:lnTo>
                    <a:pt x="395079" y="299809"/>
                  </a:lnTo>
                  <a:lnTo>
                    <a:pt x="411223" y="331999"/>
                  </a:lnTo>
                  <a:lnTo>
                    <a:pt x="419923" y="384798"/>
                  </a:lnTo>
                  <a:lnTo>
                    <a:pt x="426123" y="425161"/>
                  </a:lnTo>
                  <a:lnTo>
                    <a:pt x="423838" y="448682"/>
                  </a:lnTo>
                  <a:lnTo>
                    <a:pt x="412684" y="467715"/>
                  </a:lnTo>
                  <a:lnTo>
                    <a:pt x="383554" y="491583"/>
                  </a:lnTo>
                  <a:lnTo>
                    <a:pt x="342168" y="510354"/>
                  </a:lnTo>
                  <a:lnTo>
                    <a:pt x="292861" y="520205"/>
                  </a:lnTo>
                  <a:lnTo>
                    <a:pt x="259715" y="520170"/>
                  </a:lnTo>
                  <a:lnTo>
                    <a:pt x="203428" y="504203"/>
                  </a:lnTo>
                  <a:lnTo>
                    <a:pt x="150891" y="485868"/>
                  </a:lnTo>
                  <a:lnTo>
                    <a:pt x="136337" y="471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32414" y="520835"/>
              <a:ext cx="357940" cy="489901"/>
            </a:xfrm>
            <a:custGeom>
              <a:avLst/>
              <a:gdLst/>
              <a:ahLst/>
              <a:cxnLst/>
              <a:rect l="0" t="0" r="0" b="0"/>
              <a:pathLst>
                <a:path w="357940" h="489901">
                  <a:moveTo>
                    <a:pt x="0" y="5589"/>
                  </a:moveTo>
                  <a:lnTo>
                    <a:pt x="54145" y="5589"/>
                  </a:lnTo>
                  <a:lnTo>
                    <a:pt x="109091" y="5589"/>
                  </a:lnTo>
                  <a:lnTo>
                    <a:pt x="166175" y="5589"/>
                  </a:lnTo>
                  <a:lnTo>
                    <a:pt x="229444" y="5589"/>
                  </a:lnTo>
                  <a:lnTo>
                    <a:pt x="287347" y="5589"/>
                  </a:lnTo>
                  <a:lnTo>
                    <a:pt x="324176" y="0"/>
                  </a:lnTo>
                  <a:lnTo>
                    <a:pt x="334271" y="1863"/>
                  </a:lnTo>
                  <a:lnTo>
                    <a:pt x="351726" y="13292"/>
                  </a:lnTo>
                  <a:lnTo>
                    <a:pt x="356147" y="21253"/>
                  </a:lnTo>
                  <a:lnTo>
                    <a:pt x="357939" y="39457"/>
                  </a:lnTo>
                  <a:lnTo>
                    <a:pt x="348388" y="80910"/>
                  </a:lnTo>
                  <a:lnTo>
                    <a:pt x="324154" y="141056"/>
                  </a:lnTo>
                  <a:lnTo>
                    <a:pt x="307919" y="199938"/>
                  </a:lnTo>
                  <a:lnTo>
                    <a:pt x="286515" y="254722"/>
                  </a:lnTo>
                  <a:lnTo>
                    <a:pt x="265086" y="310864"/>
                  </a:lnTo>
                  <a:lnTo>
                    <a:pt x="239493" y="369874"/>
                  </a:lnTo>
                  <a:lnTo>
                    <a:pt x="218840" y="423471"/>
                  </a:lnTo>
                  <a:lnTo>
                    <a:pt x="208396" y="446338"/>
                  </a:lnTo>
                  <a:lnTo>
                    <a:pt x="200041" y="4899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>
            <a:off x="2105699" y="1347647"/>
            <a:ext cx="842281" cy="42115"/>
          </a:xfrm>
          <a:custGeom>
            <a:avLst/>
            <a:gdLst/>
            <a:ahLst/>
            <a:cxnLst/>
            <a:rect l="0" t="0" r="0" b="0"/>
            <a:pathLst>
              <a:path w="842281" h="42115">
                <a:moveTo>
                  <a:pt x="842280" y="42114"/>
                </a:moveTo>
                <a:lnTo>
                  <a:pt x="788135" y="42114"/>
                </a:lnTo>
                <a:lnTo>
                  <a:pt x="740839" y="42114"/>
                </a:lnTo>
                <a:lnTo>
                  <a:pt x="685492" y="42114"/>
                </a:lnTo>
                <a:lnTo>
                  <a:pt x="635167" y="42114"/>
                </a:lnTo>
                <a:lnTo>
                  <a:pt x="584381" y="42114"/>
                </a:lnTo>
                <a:lnTo>
                  <a:pt x="531119" y="42114"/>
                </a:lnTo>
                <a:lnTo>
                  <a:pt x="471200" y="42114"/>
                </a:lnTo>
                <a:lnTo>
                  <a:pt x="415474" y="40944"/>
                </a:lnTo>
                <a:lnTo>
                  <a:pt x="353020" y="33049"/>
                </a:lnTo>
                <a:lnTo>
                  <a:pt x="298023" y="24639"/>
                </a:lnTo>
                <a:lnTo>
                  <a:pt x="242099" y="18645"/>
                </a:lnTo>
                <a:lnTo>
                  <a:pt x="185992" y="12132"/>
                </a:lnTo>
                <a:lnTo>
                  <a:pt x="127119" y="11004"/>
                </a:lnTo>
                <a:lnTo>
                  <a:pt x="74579" y="5080"/>
                </a:lnTo>
                <a:lnTo>
                  <a:pt x="13056" y="66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2200455" y="1400290"/>
            <a:ext cx="2032761" cy="608897"/>
            <a:chOff x="2200455" y="1400290"/>
            <a:chExt cx="2032761" cy="608897"/>
          </a:xfrm>
        </p:grpSpPr>
        <p:sp>
          <p:nvSpPr>
            <p:cNvPr id="11" name="Freeform 10"/>
            <p:cNvSpPr/>
            <p:nvPr/>
          </p:nvSpPr>
          <p:spPr>
            <a:xfrm>
              <a:off x="2200455" y="1747730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10529"/>
                  </a:moveTo>
                  <a:lnTo>
                    <a:pt x="87940" y="2195"/>
                  </a:lnTo>
                  <a:lnTo>
                    <a:pt x="28810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21554" y="1614058"/>
              <a:ext cx="277485" cy="351600"/>
            </a:xfrm>
            <a:custGeom>
              <a:avLst/>
              <a:gdLst/>
              <a:ahLst/>
              <a:cxnLst/>
              <a:rect l="0" t="0" r="0" b="0"/>
              <a:pathLst>
                <a:path w="277485" h="351600">
                  <a:moveTo>
                    <a:pt x="0" y="49444"/>
                  </a:moveTo>
                  <a:lnTo>
                    <a:pt x="5589" y="27087"/>
                  </a:lnTo>
                  <a:lnTo>
                    <a:pt x="10745" y="19332"/>
                  </a:lnTo>
                  <a:lnTo>
                    <a:pt x="25833" y="7595"/>
                  </a:lnTo>
                  <a:lnTo>
                    <a:pt x="59647" y="0"/>
                  </a:lnTo>
                  <a:lnTo>
                    <a:pt x="93712" y="3338"/>
                  </a:lnTo>
                  <a:lnTo>
                    <a:pt x="131622" y="17326"/>
                  </a:lnTo>
                  <a:lnTo>
                    <a:pt x="161311" y="41877"/>
                  </a:lnTo>
                  <a:lnTo>
                    <a:pt x="166033" y="53758"/>
                  </a:lnTo>
                  <a:lnTo>
                    <a:pt x="168159" y="82557"/>
                  </a:lnTo>
                  <a:lnTo>
                    <a:pt x="164748" y="94916"/>
                  </a:lnTo>
                  <a:lnTo>
                    <a:pt x="151600" y="114888"/>
                  </a:lnTo>
                  <a:lnTo>
                    <a:pt x="124467" y="133695"/>
                  </a:lnTo>
                  <a:lnTo>
                    <a:pt x="90877" y="148191"/>
                  </a:lnTo>
                  <a:lnTo>
                    <a:pt x="102966" y="147073"/>
                  </a:lnTo>
                  <a:lnTo>
                    <a:pt x="158648" y="162308"/>
                  </a:lnTo>
                  <a:lnTo>
                    <a:pt x="210665" y="184959"/>
                  </a:lnTo>
                  <a:lnTo>
                    <a:pt x="242183" y="204500"/>
                  </a:lnTo>
                  <a:lnTo>
                    <a:pt x="256986" y="221303"/>
                  </a:lnTo>
                  <a:lnTo>
                    <a:pt x="276020" y="260686"/>
                  </a:lnTo>
                  <a:lnTo>
                    <a:pt x="277484" y="284489"/>
                  </a:lnTo>
                  <a:lnTo>
                    <a:pt x="273065" y="308327"/>
                  </a:lnTo>
                  <a:lnTo>
                    <a:pt x="263302" y="326720"/>
                  </a:lnTo>
                  <a:lnTo>
                    <a:pt x="248044" y="339574"/>
                  </a:lnTo>
                  <a:lnTo>
                    <a:pt x="228395" y="348017"/>
                  </a:lnTo>
                  <a:lnTo>
                    <a:pt x="191025" y="351599"/>
                  </a:lnTo>
                  <a:lnTo>
                    <a:pt x="136476" y="346042"/>
                  </a:lnTo>
                  <a:lnTo>
                    <a:pt x="77374" y="337244"/>
                  </a:lnTo>
                  <a:lnTo>
                    <a:pt x="52643" y="3337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84932" y="1400290"/>
              <a:ext cx="694882" cy="19466"/>
            </a:xfrm>
            <a:custGeom>
              <a:avLst/>
              <a:gdLst/>
              <a:ahLst/>
              <a:cxnLst/>
              <a:rect l="0" t="0" r="0" b="0"/>
              <a:pathLst>
                <a:path w="694882" h="19466">
                  <a:moveTo>
                    <a:pt x="694881" y="0"/>
                  </a:moveTo>
                  <a:lnTo>
                    <a:pt x="657403" y="8333"/>
                  </a:lnTo>
                  <a:lnTo>
                    <a:pt x="605980" y="15684"/>
                  </a:lnTo>
                  <a:lnTo>
                    <a:pt x="553506" y="19465"/>
                  </a:lnTo>
                  <a:lnTo>
                    <a:pt x="493505" y="14996"/>
                  </a:lnTo>
                  <a:lnTo>
                    <a:pt x="449013" y="12514"/>
                  </a:lnTo>
                  <a:lnTo>
                    <a:pt x="403112" y="11411"/>
                  </a:lnTo>
                  <a:lnTo>
                    <a:pt x="340150" y="10790"/>
                  </a:lnTo>
                  <a:lnTo>
                    <a:pt x="288478" y="9436"/>
                  </a:lnTo>
                  <a:lnTo>
                    <a:pt x="230924" y="3316"/>
                  </a:lnTo>
                  <a:lnTo>
                    <a:pt x="175137" y="982"/>
                  </a:lnTo>
                  <a:lnTo>
                    <a:pt x="117013" y="291"/>
                  </a:lnTo>
                  <a:lnTo>
                    <a:pt x="54266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63917" y="1768787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2726" y="0"/>
                  </a:lnTo>
                  <a:lnTo>
                    <a:pt x="2777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63958" y="1607291"/>
              <a:ext cx="369258" cy="401896"/>
            </a:xfrm>
            <a:custGeom>
              <a:avLst/>
              <a:gdLst/>
              <a:ahLst/>
              <a:cxnLst/>
              <a:rect l="0" t="0" r="0" b="0"/>
              <a:pathLst>
                <a:path w="369258" h="401896">
                  <a:moveTo>
                    <a:pt x="0" y="66740"/>
                  </a:moveTo>
                  <a:lnTo>
                    <a:pt x="11179" y="49972"/>
                  </a:lnTo>
                  <a:lnTo>
                    <a:pt x="26025" y="38620"/>
                  </a:lnTo>
                  <a:lnTo>
                    <a:pt x="87784" y="6068"/>
                  </a:lnTo>
                  <a:lnTo>
                    <a:pt x="113884" y="0"/>
                  </a:lnTo>
                  <a:lnTo>
                    <a:pt x="165649" y="5637"/>
                  </a:lnTo>
                  <a:lnTo>
                    <a:pt x="187095" y="12677"/>
                  </a:lnTo>
                  <a:lnTo>
                    <a:pt x="227337" y="42910"/>
                  </a:lnTo>
                  <a:lnTo>
                    <a:pt x="231107" y="50854"/>
                  </a:lnTo>
                  <a:lnTo>
                    <a:pt x="232176" y="69038"/>
                  </a:lnTo>
                  <a:lnTo>
                    <a:pt x="226201" y="99006"/>
                  </a:lnTo>
                  <a:lnTo>
                    <a:pt x="214008" y="116565"/>
                  </a:lnTo>
                  <a:lnTo>
                    <a:pt x="184292" y="139604"/>
                  </a:lnTo>
                  <a:lnTo>
                    <a:pt x="159117" y="151766"/>
                  </a:lnTo>
                  <a:lnTo>
                    <a:pt x="104827" y="159574"/>
                  </a:lnTo>
                  <a:lnTo>
                    <a:pt x="86364" y="159472"/>
                  </a:lnTo>
                  <a:lnTo>
                    <a:pt x="87992" y="157807"/>
                  </a:lnTo>
                  <a:lnTo>
                    <a:pt x="103449" y="154007"/>
                  </a:lnTo>
                  <a:lnTo>
                    <a:pt x="157912" y="151568"/>
                  </a:lnTo>
                  <a:lnTo>
                    <a:pt x="214076" y="156675"/>
                  </a:lnTo>
                  <a:lnTo>
                    <a:pt x="256193" y="171246"/>
                  </a:lnTo>
                  <a:lnTo>
                    <a:pt x="314931" y="212303"/>
                  </a:lnTo>
                  <a:lnTo>
                    <a:pt x="352197" y="241852"/>
                  </a:lnTo>
                  <a:lnTo>
                    <a:pt x="369257" y="274342"/>
                  </a:lnTo>
                  <a:lnTo>
                    <a:pt x="368445" y="300167"/>
                  </a:lnTo>
                  <a:lnTo>
                    <a:pt x="359116" y="326073"/>
                  </a:lnTo>
                  <a:lnTo>
                    <a:pt x="343271" y="349285"/>
                  </a:lnTo>
                  <a:lnTo>
                    <a:pt x="324530" y="365061"/>
                  </a:lnTo>
                  <a:lnTo>
                    <a:pt x="272327" y="394757"/>
                  </a:lnTo>
                  <a:lnTo>
                    <a:pt x="217006" y="401895"/>
                  </a:lnTo>
                  <a:lnTo>
                    <a:pt x="167244" y="400012"/>
                  </a:lnTo>
                  <a:lnTo>
                    <a:pt x="109205" y="388895"/>
                  </a:lnTo>
                  <a:lnTo>
                    <a:pt x="63171" y="3720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371593" y="2690349"/>
            <a:ext cx="734314" cy="649076"/>
            <a:chOff x="2371593" y="2690349"/>
            <a:chExt cx="734314" cy="649076"/>
          </a:xfrm>
        </p:grpSpPr>
        <p:sp>
          <p:nvSpPr>
            <p:cNvPr id="17" name="Freeform 16"/>
            <p:cNvSpPr/>
            <p:nvPr/>
          </p:nvSpPr>
          <p:spPr>
            <a:xfrm>
              <a:off x="2371593" y="2690349"/>
              <a:ext cx="239475" cy="649076"/>
            </a:xfrm>
            <a:custGeom>
              <a:avLst/>
              <a:gdLst/>
              <a:ahLst/>
              <a:cxnLst/>
              <a:rect l="0" t="0" r="0" b="0"/>
              <a:pathLst>
                <a:path w="239475" h="649076">
                  <a:moveTo>
                    <a:pt x="197360" y="426086"/>
                  </a:moveTo>
                  <a:lnTo>
                    <a:pt x="168052" y="396778"/>
                  </a:lnTo>
                  <a:lnTo>
                    <a:pt x="148459" y="389663"/>
                  </a:lnTo>
                  <a:lnTo>
                    <a:pt x="125323" y="387671"/>
                  </a:lnTo>
                  <a:lnTo>
                    <a:pt x="103343" y="390685"/>
                  </a:lnTo>
                  <a:lnTo>
                    <a:pt x="84995" y="399044"/>
                  </a:lnTo>
                  <a:lnTo>
                    <a:pt x="32615" y="443899"/>
                  </a:lnTo>
                  <a:lnTo>
                    <a:pt x="17005" y="470358"/>
                  </a:lnTo>
                  <a:lnTo>
                    <a:pt x="2421" y="511910"/>
                  </a:lnTo>
                  <a:lnTo>
                    <a:pt x="0" y="550431"/>
                  </a:lnTo>
                  <a:lnTo>
                    <a:pt x="7342" y="589141"/>
                  </a:lnTo>
                  <a:lnTo>
                    <a:pt x="23815" y="616468"/>
                  </a:lnTo>
                  <a:lnTo>
                    <a:pt x="44684" y="638213"/>
                  </a:lnTo>
                  <a:lnTo>
                    <a:pt x="62823" y="648266"/>
                  </a:lnTo>
                  <a:lnTo>
                    <a:pt x="72574" y="649075"/>
                  </a:lnTo>
                  <a:lnTo>
                    <a:pt x="92767" y="643735"/>
                  </a:lnTo>
                  <a:lnTo>
                    <a:pt x="110320" y="627324"/>
                  </a:lnTo>
                  <a:lnTo>
                    <a:pt x="146687" y="566407"/>
                  </a:lnTo>
                  <a:lnTo>
                    <a:pt x="168619" y="505179"/>
                  </a:lnTo>
                  <a:lnTo>
                    <a:pt x="186744" y="447854"/>
                  </a:lnTo>
                  <a:lnTo>
                    <a:pt x="204367" y="392254"/>
                  </a:lnTo>
                  <a:lnTo>
                    <a:pt x="214904" y="344962"/>
                  </a:lnTo>
                  <a:lnTo>
                    <a:pt x="224265" y="287016"/>
                  </a:lnTo>
                  <a:lnTo>
                    <a:pt x="227559" y="225393"/>
                  </a:lnTo>
                  <a:lnTo>
                    <a:pt x="228535" y="165020"/>
                  </a:lnTo>
                  <a:lnTo>
                    <a:pt x="227654" y="115286"/>
                  </a:lnTo>
                  <a:lnTo>
                    <a:pt x="217469" y="52911"/>
                  </a:lnTo>
                  <a:lnTo>
                    <a:pt x="204192" y="6102"/>
                  </a:lnTo>
                  <a:lnTo>
                    <a:pt x="199575" y="1037"/>
                  </a:lnTo>
                  <a:lnTo>
                    <a:pt x="194157" y="0"/>
                  </a:lnTo>
                  <a:lnTo>
                    <a:pt x="188206" y="1649"/>
                  </a:lnTo>
                  <a:lnTo>
                    <a:pt x="183068" y="6257"/>
                  </a:lnTo>
                  <a:lnTo>
                    <a:pt x="174240" y="20737"/>
                  </a:lnTo>
                  <a:lnTo>
                    <a:pt x="167447" y="68203"/>
                  </a:lnTo>
                  <a:lnTo>
                    <a:pt x="167440" y="115846"/>
                  </a:lnTo>
                  <a:lnTo>
                    <a:pt x="173157" y="168177"/>
                  </a:lnTo>
                  <a:lnTo>
                    <a:pt x="175371" y="227616"/>
                  </a:lnTo>
                  <a:lnTo>
                    <a:pt x="176027" y="289681"/>
                  </a:lnTo>
                  <a:lnTo>
                    <a:pt x="177391" y="349015"/>
                  </a:lnTo>
                  <a:lnTo>
                    <a:pt x="187740" y="408522"/>
                  </a:lnTo>
                  <a:lnTo>
                    <a:pt x="201049" y="470320"/>
                  </a:lnTo>
                  <a:lnTo>
                    <a:pt x="214943" y="526417"/>
                  </a:lnTo>
                  <a:lnTo>
                    <a:pt x="225446" y="557979"/>
                  </a:lnTo>
                  <a:lnTo>
                    <a:pt x="239474" y="5734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11150" y="3005561"/>
              <a:ext cx="94757" cy="5590"/>
            </a:xfrm>
            <a:custGeom>
              <a:avLst/>
              <a:gdLst/>
              <a:ahLst/>
              <a:cxnLst/>
              <a:rect l="0" t="0" r="0" b="0"/>
              <a:pathLst>
                <a:path w="94757" h="5590">
                  <a:moveTo>
                    <a:pt x="94756" y="5589"/>
                  </a:moveTo>
                  <a:lnTo>
                    <a:pt x="77989" y="0"/>
                  </a:lnTo>
                  <a:lnTo>
                    <a:pt x="60398" y="37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79564" y="3116435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9078" y="0"/>
                  </a:lnTo>
                  <a:lnTo>
                    <a:pt x="2904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941131" y="2453718"/>
            <a:ext cx="2715159" cy="988651"/>
            <a:chOff x="1941131" y="2453718"/>
            <a:chExt cx="2715159" cy="988651"/>
          </a:xfrm>
        </p:grpSpPr>
        <p:sp>
          <p:nvSpPr>
            <p:cNvPr id="21" name="Freeform 20"/>
            <p:cNvSpPr/>
            <p:nvPr/>
          </p:nvSpPr>
          <p:spPr>
            <a:xfrm>
              <a:off x="3463875" y="2937450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10529"/>
                  </a:moveTo>
                  <a:lnTo>
                    <a:pt x="32664" y="49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53388" y="2737409"/>
              <a:ext cx="63172" cy="389555"/>
            </a:xfrm>
            <a:custGeom>
              <a:avLst/>
              <a:gdLst/>
              <a:ahLst/>
              <a:cxnLst/>
              <a:rect l="0" t="0" r="0" b="0"/>
              <a:pathLst>
                <a:path w="63172" h="389555">
                  <a:moveTo>
                    <a:pt x="63171" y="0"/>
                  </a:moveTo>
                  <a:lnTo>
                    <a:pt x="48517" y="58617"/>
                  </a:lnTo>
                  <a:lnTo>
                    <a:pt x="42209" y="112791"/>
                  </a:lnTo>
                  <a:lnTo>
                    <a:pt x="34031" y="171671"/>
                  </a:lnTo>
                  <a:lnTo>
                    <a:pt x="26480" y="233692"/>
                  </a:lnTo>
                  <a:lnTo>
                    <a:pt x="22664" y="282412"/>
                  </a:lnTo>
                  <a:lnTo>
                    <a:pt x="12969" y="34170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03501" y="2711239"/>
              <a:ext cx="263859" cy="447311"/>
            </a:xfrm>
            <a:custGeom>
              <a:avLst/>
              <a:gdLst/>
              <a:ahLst/>
              <a:cxnLst/>
              <a:rect l="0" t="0" r="0" b="0"/>
              <a:pathLst>
                <a:path w="263859" h="447311">
                  <a:moveTo>
                    <a:pt x="249970" y="78812"/>
                  </a:moveTo>
                  <a:lnTo>
                    <a:pt x="229727" y="34850"/>
                  </a:lnTo>
                  <a:lnTo>
                    <a:pt x="204977" y="10154"/>
                  </a:lnTo>
                  <a:lnTo>
                    <a:pt x="179281" y="1504"/>
                  </a:lnTo>
                  <a:lnTo>
                    <a:pt x="150702" y="0"/>
                  </a:lnTo>
                  <a:lnTo>
                    <a:pt x="92835" y="18709"/>
                  </a:lnTo>
                  <a:lnTo>
                    <a:pt x="66281" y="35138"/>
                  </a:lnTo>
                  <a:lnTo>
                    <a:pt x="22056" y="90128"/>
                  </a:lnTo>
                  <a:lnTo>
                    <a:pt x="6445" y="121160"/>
                  </a:lnTo>
                  <a:lnTo>
                    <a:pt x="0" y="158170"/>
                  </a:lnTo>
                  <a:lnTo>
                    <a:pt x="6228" y="204192"/>
                  </a:lnTo>
                  <a:lnTo>
                    <a:pt x="16573" y="235285"/>
                  </a:lnTo>
                  <a:lnTo>
                    <a:pt x="47110" y="274691"/>
                  </a:lnTo>
                  <a:lnTo>
                    <a:pt x="73270" y="290618"/>
                  </a:lnTo>
                  <a:lnTo>
                    <a:pt x="93058" y="292661"/>
                  </a:lnTo>
                  <a:lnTo>
                    <a:pt x="103248" y="291568"/>
                  </a:lnTo>
                  <a:lnTo>
                    <a:pt x="120809" y="280995"/>
                  </a:lnTo>
                  <a:lnTo>
                    <a:pt x="181661" y="218668"/>
                  </a:lnTo>
                  <a:lnTo>
                    <a:pt x="218170" y="163434"/>
                  </a:lnTo>
                  <a:lnTo>
                    <a:pt x="252282" y="110450"/>
                  </a:lnTo>
                  <a:lnTo>
                    <a:pt x="263783" y="85847"/>
                  </a:lnTo>
                  <a:lnTo>
                    <a:pt x="263858" y="87011"/>
                  </a:lnTo>
                  <a:lnTo>
                    <a:pt x="261494" y="108538"/>
                  </a:lnTo>
                  <a:lnTo>
                    <a:pt x="253394" y="163965"/>
                  </a:lnTo>
                  <a:lnTo>
                    <a:pt x="250646" y="216559"/>
                  </a:lnTo>
                  <a:lnTo>
                    <a:pt x="244515" y="272008"/>
                  </a:lnTo>
                  <a:lnTo>
                    <a:pt x="248443" y="333714"/>
                  </a:lnTo>
                  <a:lnTo>
                    <a:pt x="246398" y="371148"/>
                  </a:lnTo>
                  <a:lnTo>
                    <a:pt x="240358" y="429655"/>
                  </a:lnTo>
                  <a:lnTo>
                    <a:pt x="239442" y="4473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41131" y="2453718"/>
              <a:ext cx="2715159" cy="988651"/>
            </a:xfrm>
            <a:custGeom>
              <a:avLst/>
              <a:gdLst/>
              <a:ahLst/>
              <a:cxnLst/>
              <a:rect l="0" t="0" r="0" b="0"/>
              <a:pathLst>
                <a:path w="2715159" h="988651">
                  <a:moveTo>
                    <a:pt x="1743843" y="115235"/>
                  </a:moveTo>
                  <a:lnTo>
                    <a:pt x="1694912" y="95449"/>
                  </a:lnTo>
                  <a:lnTo>
                    <a:pt x="1635781" y="74802"/>
                  </a:lnTo>
                  <a:lnTo>
                    <a:pt x="1587562" y="60621"/>
                  </a:lnTo>
                  <a:lnTo>
                    <a:pt x="1536231" y="49010"/>
                  </a:lnTo>
                  <a:lnTo>
                    <a:pt x="1478387" y="38161"/>
                  </a:lnTo>
                  <a:lnTo>
                    <a:pt x="1416795" y="27537"/>
                  </a:lnTo>
                  <a:lnTo>
                    <a:pt x="1354091" y="22570"/>
                  </a:lnTo>
                  <a:lnTo>
                    <a:pt x="1308967" y="18288"/>
                  </a:lnTo>
                  <a:lnTo>
                    <a:pt x="1262786" y="12486"/>
                  </a:lnTo>
                  <a:lnTo>
                    <a:pt x="1218864" y="6008"/>
                  </a:lnTo>
                  <a:lnTo>
                    <a:pt x="1172827" y="2349"/>
                  </a:lnTo>
                  <a:lnTo>
                    <a:pt x="1123900" y="723"/>
                  </a:lnTo>
                  <a:lnTo>
                    <a:pt x="1070960" y="0"/>
                  </a:lnTo>
                  <a:lnTo>
                    <a:pt x="1019354" y="2798"/>
                  </a:lnTo>
                  <a:lnTo>
                    <a:pt x="967953" y="7941"/>
                  </a:lnTo>
                  <a:lnTo>
                    <a:pt x="913912" y="14126"/>
                  </a:lnTo>
                  <a:lnTo>
                    <a:pt x="858698" y="20775"/>
                  </a:lnTo>
                  <a:lnTo>
                    <a:pt x="802963" y="27629"/>
                  </a:lnTo>
                  <a:lnTo>
                    <a:pt x="746997" y="34575"/>
                  </a:lnTo>
                  <a:lnTo>
                    <a:pt x="690927" y="44681"/>
                  </a:lnTo>
                  <a:lnTo>
                    <a:pt x="635982" y="58141"/>
                  </a:lnTo>
                  <a:lnTo>
                    <a:pt x="584265" y="75822"/>
                  </a:lnTo>
                  <a:lnTo>
                    <a:pt x="530864" y="92259"/>
                  </a:lnTo>
                  <a:lnTo>
                    <a:pt x="477105" y="108533"/>
                  </a:lnTo>
                  <a:lnTo>
                    <a:pt x="425916" y="127464"/>
                  </a:lnTo>
                  <a:lnTo>
                    <a:pt x="378989" y="147576"/>
                  </a:lnTo>
                  <a:lnTo>
                    <a:pt x="334735" y="168213"/>
                  </a:lnTo>
                  <a:lnTo>
                    <a:pt x="271530" y="200732"/>
                  </a:lnTo>
                  <a:lnTo>
                    <a:pt x="215238" y="238313"/>
                  </a:lnTo>
                  <a:lnTo>
                    <a:pt x="162684" y="272196"/>
                  </a:lnTo>
                  <a:lnTo>
                    <a:pt x="105531" y="315085"/>
                  </a:lnTo>
                  <a:lnTo>
                    <a:pt x="50469" y="375130"/>
                  </a:lnTo>
                  <a:lnTo>
                    <a:pt x="16427" y="430653"/>
                  </a:lnTo>
                  <a:lnTo>
                    <a:pt x="1338" y="476627"/>
                  </a:lnTo>
                  <a:lnTo>
                    <a:pt x="0" y="526471"/>
                  </a:lnTo>
                  <a:lnTo>
                    <a:pt x="13382" y="565026"/>
                  </a:lnTo>
                  <a:lnTo>
                    <a:pt x="45671" y="620216"/>
                  </a:lnTo>
                  <a:lnTo>
                    <a:pt x="102051" y="674675"/>
                  </a:lnTo>
                  <a:lnTo>
                    <a:pt x="153215" y="707236"/>
                  </a:lnTo>
                  <a:lnTo>
                    <a:pt x="215315" y="739318"/>
                  </a:lnTo>
                  <a:lnTo>
                    <a:pt x="278577" y="773514"/>
                  </a:lnTo>
                  <a:lnTo>
                    <a:pt x="335609" y="795632"/>
                  </a:lnTo>
                  <a:lnTo>
                    <a:pt x="391372" y="817003"/>
                  </a:lnTo>
                  <a:lnTo>
                    <a:pt x="450528" y="838152"/>
                  </a:lnTo>
                  <a:lnTo>
                    <a:pt x="512509" y="859237"/>
                  </a:lnTo>
                  <a:lnTo>
                    <a:pt x="569739" y="880302"/>
                  </a:lnTo>
                  <a:lnTo>
                    <a:pt x="629329" y="901362"/>
                  </a:lnTo>
                  <a:lnTo>
                    <a:pt x="691440" y="916830"/>
                  </a:lnTo>
                  <a:lnTo>
                    <a:pt x="754296" y="934412"/>
                  </a:lnTo>
                  <a:lnTo>
                    <a:pt x="799456" y="944517"/>
                  </a:lnTo>
                  <a:lnTo>
                    <a:pt x="845654" y="952908"/>
                  </a:lnTo>
                  <a:lnTo>
                    <a:pt x="889583" y="960537"/>
                  </a:lnTo>
                  <a:lnTo>
                    <a:pt x="935623" y="967826"/>
                  </a:lnTo>
                  <a:lnTo>
                    <a:pt x="983381" y="973796"/>
                  </a:lnTo>
                  <a:lnTo>
                    <a:pt x="1031903" y="976449"/>
                  </a:lnTo>
                  <a:lnTo>
                    <a:pt x="1080765" y="977628"/>
                  </a:lnTo>
                  <a:lnTo>
                    <a:pt x="1129777" y="979322"/>
                  </a:lnTo>
                  <a:lnTo>
                    <a:pt x="1178856" y="983975"/>
                  </a:lnTo>
                  <a:lnTo>
                    <a:pt x="1231085" y="986822"/>
                  </a:lnTo>
                  <a:lnTo>
                    <a:pt x="1284323" y="988088"/>
                  </a:lnTo>
                  <a:lnTo>
                    <a:pt x="1335281" y="988650"/>
                  </a:lnTo>
                  <a:lnTo>
                    <a:pt x="1388345" y="985781"/>
                  </a:lnTo>
                  <a:lnTo>
                    <a:pt x="1443124" y="981776"/>
                  </a:lnTo>
                  <a:lnTo>
                    <a:pt x="1498666" y="979996"/>
                  </a:lnTo>
                  <a:lnTo>
                    <a:pt x="1551427" y="979205"/>
                  </a:lnTo>
                  <a:lnTo>
                    <a:pt x="1602173" y="978853"/>
                  </a:lnTo>
                  <a:lnTo>
                    <a:pt x="1652022" y="978696"/>
                  </a:lnTo>
                  <a:lnTo>
                    <a:pt x="1704594" y="975507"/>
                  </a:lnTo>
                  <a:lnTo>
                    <a:pt x="1757984" y="971361"/>
                  </a:lnTo>
                  <a:lnTo>
                    <a:pt x="1809009" y="969518"/>
                  </a:lnTo>
                  <a:lnTo>
                    <a:pt x="1858983" y="965579"/>
                  </a:lnTo>
                  <a:lnTo>
                    <a:pt x="1908490" y="959929"/>
                  </a:lnTo>
                  <a:lnTo>
                    <a:pt x="1957789" y="953518"/>
                  </a:lnTo>
                  <a:lnTo>
                    <a:pt x="2006996" y="946770"/>
                  </a:lnTo>
                  <a:lnTo>
                    <a:pt x="2056162" y="939871"/>
                  </a:lnTo>
                  <a:lnTo>
                    <a:pt x="2105309" y="932906"/>
                  </a:lnTo>
                  <a:lnTo>
                    <a:pt x="2154449" y="925910"/>
                  </a:lnTo>
                  <a:lnTo>
                    <a:pt x="2203585" y="917732"/>
                  </a:lnTo>
                  <a:lnTo>
                    <a:pt x="2252719" y="906298"/>
                  </a:lnTo>
                  <a:lnTo>
                    <a:pt x="2298733" y="896537"/>
                  </a:lnTo>
                  <a:lnTo>
                    <a:pt x="2360980" y="881345"/>
                  </a:lnTo>
                  <a:lnTo>
                    <a:pt x="2419588" y="862026"/>
                  </a:lnTo>
                  <a:lnTo>
                    <a:pt x="2478287" y="844604"/>
                  </a:lnTo>
                  <a:lnTo>
                    <a:pt x="2529605" y="825794"/>
                  </a:lnTo>
                  <a:lnTo>
                    <a:pt x="2588866" y="793585"/>
                  </a:lnTo>
                  <a:lnTo>
                    <a:pt x="2648268" y="749274"/>
                  </a:lnTo>
                  <a:lnTo>
                    <a:pt x="2677456" y="723458"/>
                  </a:lnTo>
                  <a:lnTo>
                    <a:pt x="2697802" y="693583"/>
                  </a:lnTo>
                  <a:lnTo>
                    <a:pt x="2715158" y="646457"/>
                  </a:lnTo>
                  <a:lnTo>
                    <a:pt x="2715082" y="605907"/>
                  </a:lnTo>
                  <a:lnTo>
                    <a:pt x="2702062" y="547488"/>
                  </a:lnTo>
                  <a:lnTo>
                    <a:pt x="2668296" y="486837"/>
                  </a:lnTo>
                  <a:lnTo>
                    <a:pt x="2624711" y="434129"/>
                  </a:lnTo>
                  <a:lnTo>
                    <a:pt x="2571388" y="383987"/>
                  </a:lnTo>
                  <a:lnTo>
                    <a:pt x="2524175" y="348503"/>
                  </a:lnTo>
                  <a:lnTo>
                    <a:pt x="2473141" y="310173"/>
                  </a:lnTo>
                  <a:lnTo>
                    <a:pt x="2415386" y="274770"/>
                  </a:lnTo>
                  <a:lnTo>
                    <a:pt x="2353820" y="242053"/>
                  </a:lnTo>
                  <a:lnTo>
                    <a:pt x="2291125" y="210133"/>
                  </a:lnTo>
                  <a:lnTo>
                    <a:pt x="2242882" y="192117"/>
                  </a:lnTo>
                  <a:lnTo>
                    <a:pt x="2191416" y="175141"/>
                  </a:lnTo>
                  <a:lnTo>
                    <a:pt x="2141246" y="155898"/>
                  </a:lnTo>
                  <a:lnTo>
                    <a:pt x="2088532" y="138767"/>
                  </a:lnTo>
                  <a:lnTo>
                    <a:pt x="2033908" y="124524"/>
                  </a:lnTo>
                  <a:lnTo>
                    <a:pt x="1978436" y="114294"/>
                  </a:lnTo>
                  <a:lnTo>
                    <a:pt x="1922586" y="102729"/>
                  </a:lnTo>
                  <a:lnTo>
                    <a:pt x="1866568" y="90959"/>
                  </a:lnTo>
                  <a:lnTo>
                    <a:pt x="1810476" y="81829"/>
                  </a:lnTo>
                  <a:lnTo>
                    <a:pt x="1754350" y="76991"/>
                  </a:lnTo>
                  <a:lnTo>
                    <a:pt x="1697040" y="73671"/>
                  </a:lnTo>
                  <a:lnTo>
                    <a:pt x="1636474" y="68296"/>
                  </a:lnTo>
                  <a:lnTo>
                    <a:pt x="1583819" y="65128"/>
                  </a:lnTo>
                  <a:lnTo>
                    <a:pt x="1520953" y="63344"/>
                  </a:lnTo>
                  <a:lnTo>
                    <a:pt x="1470102" y="625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454538" y="428400"/>
            <a:ext cx="3641463" cy="523725"/>
            <a:chOff x="2454538" y="428400"/>
            <a:chExt cx="3641463" cy="523725"/>
          </a:xfrm>
        </p:grpSpPr>
        <p:sp>
          <p:nvSpPr>
            <p:cNvPr id="2" name="Freeform 1"/>
            <p:cNvSpPr/>
            <p:nvPr/>
          </p:nvSpPr>
          <p:spPr>
            <a:xfrm>
              <a:off x="2454538" y="621181"/>
              <a:ext cx="209172" cy="330944"/>
            </a:xfrm>
            <a:custGeom>
              <a:avLst/>
              <a:gdLst/>
              <a:ahLst/>
              <a:cxnLst/>
              <a:rect l="0" t="0" r="0" b="0"/>
              <a:pathLst>
                <a:path w="209172" h="330944">
                  <a:moveTo>
                    <a:pt x="30187" y="84228"/>
                  </a:moveTo>
                  <a:lnTo>
                    <a:pt x="24121" y="116680"/>
                  </a:lnTo>
                  <a:lnTo>
                    <a:pt x="34746" y="179748"/>
                  </a:lnTo>
                  <a:lnTo>
                    <a:pt x="38947" y="229384"/>
                  </a:lnTo>
                  <a:lnTo>
                    <a:pt x="47602" y="291322"/>
                  </a:lnTo>
                  <a:lnTo>
                    <a:pt x="49625" y="324448"/>
                  </a:lnTo>
                  <a:lnTo>
                    <a:pt x="47825" y="330943"/>
                  </a:lnTo>
                  <a:lnTo>
                    <a:pt x="44285" y="330593"/>
                  </a:lnTo>
                  <a:lnTo>
                    <a:pt x="39586" y="325680"/>
                  </a:lnTo>
                  <a:lnTo>
                    <a:pt x="19972" y="271337"/>
                  </a:lnTo>
                  <a:lnTo>
                    <a:pt x="5682" y="217114"/>
                  </a:lnTo>
                  <a:lnTo>
                    <a:pt x="0" y="154107"/>
                  </a:lnTo>
                  <a:lnTo>
                    <a:pt x="1997" y="95388"/>
                  </a:lnTo>
                  <a:lnTo>
                    <a:pt x="8300" y="69301"/>
                  </a:lnTo>
                  <a:lnTo>
                    <a:pt x="18899" y="49908"/>
                  </a:lnTo>
                  <a:lnTo>
                    <a:pt x="34529" y="36609"/>
                  </a:lnTo>
                  <a:lnTo>
                    <a:pt x="84571" y="8634"/>
                  </a:lnTo>
                  <a:lnTo>
                    <a:pt x="136509" y="1705"/>
                  </a:lnTo>
                  <a:lnTo>
                    <a:pt x="174774" y="505"/>
                  </a:lnTo>
                  <a:lnTo>
                    <a:pt x="2091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16435" y="773519"/>
              <a:ext cx="126343" cy="5590"/>
            </a:xfrm>
            <a:custGeom>
              <a:avLst/>
              <a:gdLst/>
              <a:ahLst/>
              <a:cxnLst/>
              <a:rect l="0" t="0" r="0" b="0"/>
              <a:pathLst>
                <a:path w="126343" h="5590">
                  <a:moveTo>
                    <a:pt x="126342" y="5589"/>
                  </a:moveTo>
                  <a:lnTo>
                    <a:pt x="109574" y="0"/>
                  </a:lnTo>
                  <a:lnTo>
                    <a:pt x="56826" y="327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68128" y="428400"/>
              <a:ext cx="280059" cy="508967"/>
            </a:xfrm>
            <a:custGeom>
              <a:avLst/>
              <a:gdLst/>
              <a:ahLst/>
              <a:cxnLst/>
              <a:rect l="0" t="0" r="0" b="0"/>
              <a:pathLst>
                <a:path w="280059" h="508967">
                  <a:moveTo>
                    <a:pt x="280058" y="119081"/>
                  </a:moveTo>
                  <a:lnTo>
                    <a:pt x="256011" y="137062"/>
                  </a:lnTo>
                  <a:lnTo>
                    <a:pt x="205018" y="193435"/>
                  </a:lnTo>
                  <a:lnTo>
                    <a:pt x="175546" y="226900"/>
                  </a:lnTo>
                  <a:lnTo>
                    <a:pt x="136732" y="289575"/>
                  </a:lnTo>
                  <a:lnTo>
                    <a:pt x="112600" y="351901"/>
                  </a:lnTo>
                  <a:lnTo>
                    <a:pt x="97761" y="407096"/>
                  </a:lnTo>
                  <a:lnTo>
                    <a:pt x="92683" y="449044"/>
                  </a:lnTo>
                  <a:lnTo>
                    <a:pt x="97735" y="473962"/>
                  </a:lnTo>
                  <a:lnTo>
                    <a:pt x="102357" y="485520"/>
                  </a:lnTo>
                  <a:lnTo>
                    <a:pt x="116852" y="501482"/>
                  </a:lnTo>
                  <a:lnTo>
                    <a:pt x="125630" y="507376"/>
                  </a:lnTo>
                  <a:lnTo>
                    <a:pt x="136162" y="508966"/>
                  </a:lnTo>
                  <a:lnTo>
                    <a:pt x="160342" y="504493"/>
                  </a:lnTo>
                  <a:lnTo>
                    <a:pt x="180447" y="491587"/>
                  </a:lnTo>
                  <a:lnTo>
                    <a:pt x="196012" y="474152"/>
                  </a:lnTo>
                  <a:lnTo>
                    <a:pt x="206830" y="454705"/>
                  </a:lnTo>
                  <a:lnTo>
                    <a:pt x="209298" y="431244"/>
                  </a:lnTo>
                  <a:lnTo>
                    <a:pt x="201350" y="383644"/>
                  </a:lnTo>
                  <a:lnTo>
                    <a:pt x="173651" y="326710"/>
                  </a:lnTo>
                  <a:lnTo>
                    <a:pt x="140886" y="278507"/>
                  </a:lnTo>
                  <a:lnTo>
                    <a:pt x="79815" y="219559"/>
                  </a:lnTo>
                  <a:lnTo>
                    <a:pt x="31482" y="169838"/>
                  </a:lnTo>
                  <a:lnTo>
                    <a:pt x="10004" y="139580"/>
                  </a:lnTo>
                  <a:lnTo>
                    <a:pt x="2106" y="115714"/>
                  </a:lnTo>
                  <a:lnTo>
                    <a:pt x="0" y="102798"/>
                  </a:lnTo>
                  <a:lnTo>
                    <a:pt x="3900" y="79089"/>
                  </a:lnTo>
                  <a:lnTo>
                    <a:pt x="19249" y="49130"/>
                  </a:lnTo>
                  <a:lnTo>
                    <a:pt x="45396" y="18046"/>
                  </a:lnTo>
                  <a:lnTo>
                    <a:pt x="71708" y="2057"/>
                  </a:lnTo>
                  <a:lnTo>
                    <a:pt x="94652" y="0"/>
                  </a:lnTo>
                  <a:lnTo>
                    <a:pt x="141919" y="8212"/>
                  </a:lnTo>
                  <a:lnTo>
                    <a:pt x="160561" y="20673"/>
                  </a:lnTo>
                  <a:lnTo>
                    <a:pt x="168808" y="28909"/>
                  </a:lnTo>
                  <a:lnTo>
                    <a:pt x="173136" y="39079"/>
                  </a:lnTo>
                  <a:lnTo>
                    <a:pt x="174773" y="980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390383" y="591791"/>
              <a:ext cx="157929" cy="8334"/>
            </a:xfrm>
            <a:custGeom>
              <a:avLst/>
              <a:gdLst/>
              <a:ahLst/>
              <a:cxnLst/>
              <a:rect l="0" t="0" r="0" b="0"/>
              <a:pathLst>
                <a:path w="157929" h="8334">
                  <a:moveTo>
                    <a:pt x="157928" y="8333"/>
                  </a:moveTo>
                  <a:lnTo>
                    <a:pt x="100664" y="0"/>
                  </a:lnTo>
                  <a:lnTo>
                    <a:pt x="39771" y="3827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53554" y="736994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61669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885223" y="621181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6405" y="0"/>
                  </a:lnTo>
                  <a:lnTo>
                    <a:pt x="66465" y="3119"/>
                  </a:lnTo>
                  <a:lnTo>
                    <a:pt x="2827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538006" y="473782"/>
              <a:ext cx="10513" cy="452726"/>
            </a:xfrm>
            <a:custGeom>
              <a:avLst/>
              <a:gdLst/>
              <a:ahLst/>
              <a:cxnLst/>
              <a:rect l="0" t="0" r="0" b="0"/>
              <a:pathLst>
                <a:path w="10513" h="452726">
                  <a:moveTo>
                    <a:pt x="10512" y="0"/>
                  </a:moveTo>
                  <a:lnTo>
                    <a:pt x="7392" y="48931"/>
                  </a:lnTo>
                  <a:lnTo>
                    <a:pt x="1447" y="108061"/>
                  </a:lnTo>
                  <a:lnTo>
                    <a:pt x="273" y="164802"/>
                  </a:lnTo>
                  <a:lnTo>
                    <a:pt x="41" y="221070"/>
                  </a:lnTo>
                  <a:lnTo>
                    <a:pt x="0" y="272563"/>
                  </a:lnTo>
                  <a:lnTo>
                    <a:pt x="1161" y="315331"/>
                  </a:lnTo>
                  <a:lnTo>
                    <a:pt x="7221" y="376531"/>
                  </a:lnTo>
                  <a:lnTo>
                    <a:pt x="9861" y="430959"/>
                  </a:lnTo>
                  <a:lnTo>
                    <a:pt x="10512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40864" y="515896"/>
              <a:ext cx="318183" cy="246751"/>
            </a:xfrm>
            <a:custGeom>
              <a:avLst/>
              <a:gdLst/>
              <a:ahLst/>
              <a:cxnLst/>
              <a:rect l="0" t="0" r="0" b="0"/>
              <a:pathLst>
                <a:path w="318183" h="246751">
                  <a:moveTo>
                    <a:pt x="318182" y="168456"/>
                  </a:moveTo>
                  <a:lnTo>
                    <a:pt x="255902" y="186414"/>
                  </a:lnTo>
                  <a:lnTo>
                    <a:pt x="198732" y="203242"/>
                  </a:lnTo>
                  <a:lnTo>
                    <a:pt x="137049" y="223160"/>
                  </a:lnTo>
                  <a:lnTo>
                    <a:pt x="74011" y="241965"/>
                  </a:lnTo>
                  <a:lnTo>
                    <a:pt x="47055" y="246750"/>
                  </a:lnTo>
                  <a:lnTo>
                    <a:pt x="19477" y="244977"/>
                  </a:lnTo>
                  <a:lnTo>
                    <a:pt x="10251" y="239357"/>
                  </a:lnTo>
                  <a:lnTo>
                    <a:pt x="4100" y="230931"/>
                  </a:lnTo>
                  <a:lnTo>
                    <a:pt x="0" y="220635"/>
                  </a:lnTo>
                  <a:lnTo>
                    <a:pt x="1683" y="196716"/>
                  </a:lnTo>
                  <a:lnTo>
                    <a:pt x="28196" y="136649"/>
                  </a:lnTo>
                  <a:lnTo>
                    <a:pt x="56571" y="75288"/>
                  </a:lnTo>
                  <a:lnTo>
                    <a:pt x="80989" y="24386"/>
                  </a:lnTo>
                  <a:lnTo>
                    <a:pt x="865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664331" y="490826"/>
              <a:ext cx="431670" cy="448102"/>
            </a:xfrm>
            <a:custGeom>
              <a:avLst/>
              <a:gdLst/>
              <a:ahLst/>
              <a:cxnLst/>
              <a:rect l="0" t="0" r="0" b="0"/>
              <a:pathLst>
                <a:path w="431670" h="448102">
                  <a:moveTo>
                    <a:pt x="0" y="88241"/>
                  </a:moveTo>
                  <a:lnTo>
                    <a:pt x="29309" y="49867"/>
                  </a:lnTo>
                  <a:lnTo>
                    <a:pt x="72037" y="22776"/>
                  </a:lnTo>
                  <a:lnTo>
                    <a:pt x="126124" y="1126"/>
                  </a:lnTo>
                  <a:lnTo>
                    <a:pt x="147302" y="0"/>
                  </a:lnTo>
                  <a:lnTo>
                    <a:pt x="182076" y="9063"/>
                  </a:lnTo>
                  <a:lnTo>
                    <a:pt x="215775" y="26566"/>
                  </a:lnTo>
                  <a:lnTo>
                    <a:pt x="248124" y="53441"/>
                  </a:lnTo>
                  <a:lnTo>
                    <a:pt x="269920" y="85469"/>
                  </a:lnTo>
                  <a:lnTo>
                    <a:pt x="280018" y="130183"/>
                  </a:lnTo>
                  <a:lnTo>
                    <a:pt x="283009" y="186066"/>
                  </a:lnTo>
                  <a:lnTo>
                    <a:pt x="278307" y="241488"/>
                  </a:lnTo>
                  <a:lnTo>
                    <a:pt x="259002" y="295807"/>
                  </a:lnTo>
                  <a:lnTo>
                    <a:pt x="227838" y="356647"/>
                  </a:lnTo>
                  <a:lnTo>
                    <a:pt x="178486" y="419135"/>
                  </a:lnTo>
                  <a:lnTo>
                    <a:pt x="156536" y="435347"/>
                  </a:lnTo>
                  <a:lnTo>
                    <a:pt x="131183" y="446451"/>
                  </a:lnTo>
                  <a:lnTo>
                    <a:pt x="85013" y="448101"/>
                  </a:lnTo>
                  <a:lnTo>
                    <a:pt x="57671" y="437692"/>
                  </a:lnTo>
                  <a:lnTo>
                    <a:pt x="36160" y="421367"/>
                  </a:lnTo>
                  <a:lnTo>
                    <a:pt x="22700" y="402413"/>
                  </a:lnTo>
                  <a:lnTo>
                    <a:pt x="19058" y="379171"/>
                  </a:lnTo>
                  <a:lnTo>
                    <a:pt x="26252" y="331712"/>
                  </a:lnTo>
                  <a:lnTo>
                    <a:pt x="38574" y="313044"/>
                  </a:lnTo>
                  <a:lnTo>
                    <a:pt x="55748" y="298118"/>
                  </a:lnTo>
                  <a:lnTo>
                    <a:pt x="75080" y="287584"/>
                  </a:lnTo>
                  <a:lnTo>
                    <a:pt x="111283" y="280667"/>
                  </a:lnTo>
                  <a:lnTo>
                    <a:pt x="173844" y="286735"/>
                  </a:lnTo>
                  <a:lnTo>
                    <a:pt x="236287" y="302318"/>
                  </a:lnTo>
                  <a:lnTo>
                    <a:pt x="294025" y="325962"/>
                  </a:lnTo>
                  <a:lnTo>
                    <a:pt x="346119" y="343862"/>
                  </a:lnTo>
                  <a:lnTo>
                    <a:pt x="406191" y="363992"/>
                  </a:lnTo>
                  <a:lnTo>
                    <a:pt x="431669" y="3725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295419" y="1442115"/>
            <a:ext cx="610654" cy="335199"/>
            <a:chOff x="3295419" y="1442115"/>
            <a:chExt cx="610654" cy="335199"/>
          </a:xfrm>
        </p:grpSpPr>
        <p:sp>
          <p:nvSpPr>
            <p:cNvPr id="12" name="Freeform 11"/>
            <p:cNvSpPr/>
            <p:nvPr/>
          </p:nvSpPr>
          <p:spPr>
            <a:xfrm>
              <a:off x="3411233" y="1463461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13821" y="28726"/>
                  </a:lnTo>
                  <a:lnTo>
                    <a:pt x="11504" y="77921"/>
                  </a:lnTo>
                  <a:lnTo>
                    <a:pt x="10817" y="131232"/>
                  </a:lnTo>
                  <a:lnTo>
                    <a:pt x="9444" y="188622"/>
                  </a:lnTo>
                  <a:lnTo>
                    <a:pt x="2212" y="24800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95419" y="1600331"/>
              <a:ext cx="263214" cy="52644"/>
            </a:xfrm>
            <a:custGeom>
              <a:avLst/>
              <a:gdLst/>
              <a:ahLst/>
              <a:cxnLst/>
              <a:rect l="0" t="0" r="0" b="0"/>
              <a:pathLst>
                <a:path w="263214" h="52644">
                  <a:moveTo>
                    <a:pt x="263213" y="0"/>
                  </a:moveTo>
                  <a:lnTo>
                    <a:pt x="202102" y="17958"/>
                  </a:lnTo>
                  <a:lnTo>
                    <a:pt x="142082" y="29560"/>
                  </a:lnTo>
                  <a:lnTo>
                    <a:pt x="88550" y="39591"/>
                  </a:lnTo>
                  <a:lnTo>
                    <a:pt x="26566" y="5069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03992" y="1442115"/>
              <a:ext cx="202081" cy="335199"/>
            </a:xfrm>
            <a:custGeom>
              <a:avLst/>
              <a:gdLst/>
              <a:ahLst/>
              <a:cxnLst/>
              <a:rect l="0" t="0" r="0" b="0"/>
              <a:pathLst>
                <a:path w="202081" h="335199">
                  <a:moveTo>
                    <a:pt x="202080" y="31874"/>
                  </a:moveTo>
                  <a:lnTo>
                    <a:pt x="159419" y="92747"/>
                  </a:lnTo>
                  <a:lnTo>
                    <a:pt x="117804" y="153624"/>
                  </a:lnTo>
                  <a:lnTo>
                    <a:pt x="67401" y="214499"/>
                  </a:lnTo>
                  <a:lnTo>
                    <a:pt x="31573" y="273123"/>
                  </a:lnTo>
                  <a:lnTo>
                    <a:pt x="21794" y="294684"/>
                  </a:lnTo>
                  <a:lnTo>
                    <a:pt x="19788" y="315964"/>
                  </a:lnTo>
                  <a:lnTo>
                    <a:pt x="20891" y="326553"/>
                  </a:lnTo>
                  <a:lnTo>
                    <a:pt x="26305" y="332442"/>
                  </a:lnTo>
                  <a:lnTo>
                    <a:pt x="34594" y="335198"/>
                  </a:lnTo>
                  <a:lnTo>
                    <a:pt x="65497" y="333488"/>
                  </a:lnTo>
                  <a:lnTo>
                    <a:pt x="85225" y="327362"/>
                  </a:lnTo>
                  <a:lnTo>
                    <a:pt x="124272" y="297763"/>
                  </a:lnTo>
                  <a:lnTo>
                    <a:pt x="140162" y="271703"/>
                  </a:lnTo>
                  <a:lnTo>
                    <a:pt x="142196" y="251939"/>
                  </a:lnTo>
                  <a:lnTo>
                    <a:pt x="138030" y="231456"/>
                  </a:lnTo>
                  <a:lnTo>
                    <a:pt x="103121" y="168704"/>
                  </a:lnTo>
                  <a:lnTo>
                    <a:pt x="81382" y="138317"/>
                  </a:lnTo>
                  <a:lnTo>
                    <a:pt x="23734" y="84790"/>
                  </a:lnTo>
                  <a:lnTo>
                    <a:pt x="10511" y="69430"/>
                  </a:lnTo>
                  <a:lnTo>
                    <a:pt x="735" y="50905"/>
                  </a:lnTo>
                  <a:lnTo>
                    <a:pt x="0" y="42222"/>
                  </a:lnTo>
                  <a:lnTo>
                    <a:pt x="5422" y="26335"/>
                  </a:lnTo>
                  <a:lnTo>
                    <a:pt x="27218" y="4237"/>
                  </a:lnTo>
                  <a:lnTo>
                    <a:pt x="37542" y="581"/>
                  </a:lnTo>
                  <a:lnTo>
                    <a:pt x="84614" y="0"/>
                  </a:lnTo>
                  <a:lnTo>
                    <a:pt x="117852" y="2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201077" y="1384004"/>
            <a:ext cx="639036" cy="453389"/>
            <a:chOff x="5201077" y="1384004"/>
            <a:chExt cx="639036" cy="453389"/>
          </a:xfrm>
        </p:grpSpPr>
        <p:sp>
          <p:nvSpPr>
            <p:cNvPr id="16" name="Freeform 15"/>
            <p:cNvSpPr/>
            <p:nvPr/>
          </p:nvSpPr>
          <p:spPr>
            <a:xfrm>
              <a:off x="5264248" y="1505575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8617"/>
                  </a:lnTo>
                  <a:lnTo>
                    <a:pt x="0" y="11885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01077" y="1600331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24840" y="0"/>
                  </a:lnTo>
                  <a:lnTo>
                    <a:pt x="64305" y="5589"/>
                  </a:lnTo>
                  <a:lnTo>
                    <a:pt x="36769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19084" y="1384004"/>
              <a:ext cx="221029" cy="453389"/>
            </a:xfrm>
            <a:custGeom>
              <a:avLst/>
              <a:gdLst/>
              <a:ahLst/>
              <a:cxnLst/>
              <a:rect l="0" t="0" r="0" b="0"/>
              <a:pathLst>
                <a:path w="221029" h="453389">
                  <a:moveTo>
                    <a:pt x="203175" y="89985"/>
                  </a:moveTo>
                  <a:lnTo>
                    <a:pt x="186407" y="95574"/>
                  </a:lnTo>
                  <a:lnTo>
                    <a:pt x="159212" y="115818"/>
                  </a:lnTo>
                  <a:lnTo>
                    <a:pt x="126987" y="169741"/>
                  </a:lnTo>
                  <a:lnTo>
                    <a:pt x="101211" y="223546"/>
                  </a:lnTo>
                  <a:lnTo>
                    <a:pt x="84508" y="279494"/>
                  </a:lnTo>
                  <a:lnTo>
                    <a:pt x="72283" y="339635"/>
                  </a:lnTo>
                  <a:lnTo>
                    <a:pt x="77305" y="387134"/>
                  </a:lnTo>
                  <a:lnTo>
                    <a:pt x="93090" y="423304"/>
                  </a:lnTo>
                  <a:lnTo>
                    <a:pt x="105895" y="441288"/>
                  </a:lnTo>
                  <a:lnTo>
                    <a:pt x="125624" y="450841"/>
                  </a:lnTo>
                  <a:lnTo>
                    <a:pt x="137437" y="453388"/>
                  </a:lnTo>
                  <a:lnTo>
                    <a:pt x="147651" y="452747"/>
                  </a:lnTo>
                  <a:lnTo>
                    <a:pt x="174375" y="440665"/>
                  </a:lnTo>
                  <a:lnTo>
                    <a:pt x="193884" y="428727"/>
                  </a:lnTo>
                  <a:lnTo>
                    <a:pt x="208014" y="412503"/>
                  </a:lnTo>
                  <a:lnTo>
                    <a:pt x="213420" y="403263"/>
                  </a:lnTo>
                  <a:lnTo>
                    <a:pt x="221028" y="362312"/>
                  </a:lnTo>
                  <a:lnTo>
                    <a:pt x="217693" y="318724"/>
                  </a:lnTo>
                  <a:lnTo>
                    <a:pt x="203707" y="281762"/>
                  </a:lnTo>
                  <a:lnTo>
                    <a:pt x="164309" y="231180"/>
                  </a:lnTo>
                  <a:lnTo>
                    <a:pt x="114868" y="187044"/>
                  </a:lnTo>
                  <a:lnTo>
                    <a:pt x="54147" y="139710"/>
                  </a:lnTo>
                  <a:lnTo>
                    <a:pt x="18929" y="99937"/>
                  </a:lnTo>
                  <a:lnTo>
                    <a:pt x="2224" y="68757"/>
                  </a:lnTo>
                  <a:lnTo>
                    <a:pt x="0" y="47795"/>
                  </a:lnTo>
                  <a:lnTo>
                    <a:pt x="4080" y="27950"/>
                  </a:lnTo>
                  <a:lnTo>
                    <a:pt x="13693" y="11331"/>
                  </a:lnTo>
                  <a:lnTo>
                    <a:pt x="23041" y="5964"/>
                  </a:lnTo>
                  <a:lnTo>
                    <a:pt x="49026" y="0"/>
                  </a:lnTo>
                  <a:lnTo>
                    <a:pt x="85361" y="2232"/>
                  </a:lnTo>
                  <a:lnTo>
                    <a:pt x="104410" y="10429"/>
                  </a:lnTo>
                  <a:lnTo>
                    <a:pt x="140004" y="37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653181" y="2639273"/>
            <a:ext cx="2990094" cy="447978"/>
            <a:chOff x="2653181" y="2639273"/>
            <a:chExt cx="2990094" cy="447978"/>
          </a:xfrm>
        </p:grpSpPr>
        <p:sp>
          <p:nvSpPr>
            <p:cNvPr id="20" name="Freeform 19"/>
            <p:cNvSpPr/>
            <p:nvPr/>
          </p:nvSpPr>
          <p:spPr>
            <a:xfrm>
              <a:off x="2653181" y="2779523"/>
              <a:ext cx="136871" cy="281307"/>
            </a:xfrm>
            <a:custGeom>
              <a:avLst/>
              <a:gdLst/>
              <a:ahLst/>
              <a:cxnLst/>
              <a:rect l="0" t="0" r="0" b="0"/>
              <a:pathLst>
                <a:path w="136871" h="281307">
                  <a:moveTo>
                    <a:pt x="0" y="73699"/>
                  </a:moveTo>
                  <a:lnTo>
                    <a:pt x="8333" y="127844"/>
                  </a:lnTo>
                  <a:lnTo>
                    <a:pt x="15684" y="182790"/>
                  </a:lnTo>
                  <a:lnTo>
                    <a:pt x="27231" y="239874"/>
                  </a:lnTo>
                  <a:lnTo>
                    <a:pt x="29125" y="279824"/>
                  </a:lnTo>
                  <a:lnTo>
                    <a:pt x="27606" y="281306"/>
                  </a:lnTo>
                  <a:lnTo>
                    <a:pt x="25423" y="278784"/>
                  </a:lnTo>
                  <a:lnTo>
                    <a:pt x="14684" y="233880"/>
                  </a:lnTo>
                  <a:lnTo>
                    <a:pt x="8230" y="181856"/>
                  </a:lnTo>
                  <a:lnTo>
                    <a:pt x="1625" y="126259"/>
                  </a:lnTo>
                  <a:lnTo>
                    <a:pt x="11660" y="81734"/>
                  </a:lnTo>
                  <a:lnTo>
                    <a:pt x="29359" y="59333"/>
                  </a:lnTo>
                  <a:lnTo>
                    <a:pt x="62511" y="36687"/>
                  </a:lnTo>
                  <a:lnTo>
                    <a:pt x="120045" y="576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26963" y="2790051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09575" y="5590"/>
                  </a:lnTo>
                  <a:lnTo>
                    <a:pt x="50897" y="1545"/>
                  </a:lnTo>
                  <a:lnTo>
                    <a:pt x="27301" y="185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58549" y="2895336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9921" y="8334"/>
                  </a:lnTo>
                  <a:lnTo>
                    <a:pt x="52908" y="100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21803" y="2811108"/>
              <a:ext cx="168457" cy="9066"/>
            </a:xfrm>
            <a:custGeom>
              <a:avLst/>
              <a:gdLst/>
              <a:ahLst/>
              <a:cxnLst/>
              <a:rect l="0" t="0" r="0" b="0"/>
              <a:pathLst>
                <a:path w="168457" h="9066">
                  <a:moveTo>
                    <a:pt x="168456" y="0"/>
                  </a:moveTo>
                  <a:lnTo>
                    <a:pt x="125764" y="3120"/>
                  </a:lnTo>
                  <a:lnTo>
                    <a:pt x="78525" y="9065"/>
                  </a:lnTo>
                  <a:lnTo>
                    <a:pt x="24812" y="2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27171" y="2663709"/>
              <a:ext cx="1" cy="368499"/>
            </a:xfrm>
            <a:custGeom>
              <a:avLst/>
              <a:gdLst/>
              <a:ahLst/>
              <a:cxnLst/>
              <a:rect l="0" t="0" r="0" b="0"/>
              <a:pathLst>
                <a:path w="1" h="368499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4316"/>
                  </a:lnTo>
                  <a:lnTo>
                    <a:pt x="0" y="217402"/>
                  </a:lnTo>
                  <a:lnTo>
                    <a:pt x="0" y="270177"/>
                  </a:lnTo>
                  <a:lnTo>
                    <a:pt x="0" y="32285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47279" y="2695295"/>
              <a:ext cx="190421" cy="177089"/>
            </a:xfrm>
            <a:custGeom>
              <a:avLst/>
              <a:gdLst/>
              <a:ahLst/>
              <a:cxnLst/>
              <a:rect l="0" t="0" r="0" b="0"/>
              <a:pathLst>
                <a:path w="190421" h="177089">
                  <a:moveTo>
                    <a:pt x="190420" y="157927"/>
                  </a:moveTo>
                  <a:lnTo>
                    <a:pt x="131803" y="157927"/>
                  </a:lnTo>
                  <a:lnTo>
                    <a:pt x="75206" y="169380"/>
                  </a:lnTo>
                  <a:lnTo>
                    <a:pt x="27022" y="177088"/>
                  </a:lnTo>
                  <a:lnTo>
                    <a:pt x="17147" y="174210"/>
                  </a:lnTo>
                  <a:lnTo>
                    <a:pt x="9394" y="168783"/>
                  </a:lnTo>
                  <a:lnTo>
                    <a:pt x="3056" y="161655"/>
                  </a:lnTo>
                  <a:lnTo>
                    <a:pt x="0" y="153393"/>
                  </a:lnTo>
                  <a:lnTo>
                    <a:pt x="556" y="99099"/>
                  </a:lnTo>
                  <a:lnTo>
                    <a:pt x="12314" y="42686"/>
                  </a:lnTo>
                  <a:lnTo>
                    <a:pt x="22224" y="16937"/>
                  </a:lnTo>
                  <a:lnTo>
                    <a:pt x="324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32455" y="2639273"/>
              <a:ext cx="347442" cy="417268"/>
            </a:xfrm>
            <a:custGeom>
              <a:avLst/>
              <a:gdLst/>
              <a:ahLst/>
              <a:cxnLst/>
              <a:rect l="0" t="0" r="0" b="0"/>
              <a:pathLst>
                <a:path w="347442" h="417268">
                  <a:moveTo>
                    <a:pt x="0" y="87607"/>
                  </a:moveTo>
                  <a:lnTo>
                    <a:pt x="57566" y="31212"/>
                  </a:lnTo>
                  <a:lnTo>
                    <a:pt x="95730" y="6451"/>
                  </a:lnTo>
                  <a:lnTo>
                    <a:pt x="105934" y="1918"/>
                  </a:lnTo>
                  <a:lnTo>
                    <a:pt x="126631" y="0"/>
                  </a:lnTo>
                  <a:lnTo>
                    <a:pt x="168513" y="8301"/>
                  </a:lnTo>
                  <a:lnTo>
                    <a:pt x="194470" y="23425"/>
                  </a:lnTo>
                  <a:lnTo>
                    <a:pt x="238466" y="77915"/>
                  </a:lnTo>
                  <a:lnTo>
                    <a:pt x="254061" y="108912"/>
                  </a:lnTo>
                  <a:lnTo>
                    <a:pt x="261405" y="160403"/>
                  </a:lnTo>
                  <a:lnTo>
                    <a:pt x="259737" y="222566"/>
                  </a:lnTo>
                  <a:lnTo>
                    <a:pt x="248488" y="280252"/>
                  </a:lnTo>
                  <a:lnTo>
                    <a:pt x="220084" y="339317"/>
                  </a:lnTo>
                  <a:lnTo>
                    <a:pt x="205440" y="359745"/>
                  </a:lnTo>
                  <a:lnTo>
                    <a:pt x="157253" y="399280"/>
                  </a:lnTo>
                  <a:lnTo>
                    <a:pt x="126142" y="415221"/>
                  </a:lnTo>
                  <a:lnTo>
                    <a:pt x="102077" y="417267"/>
                  </a:lnTo>
                  <a:lnTo>
                    <a:pt x="78123" y="413107"/>
                  </a:lnTo>
                  <a:lnTo>
                    <a:pt x="59678" y="403460"/>
                  </a:lnTo>
                  <a:lnTo>
                    <a:pt x="54994" y="395272"/>
                  </a:lnTo>
                  <a:lnTo>
                    <a:pt x="52908" y="373696"/>
                  </a:lnTo>
                  <a:lnTo>
                    <a:pt x="59000" y="351628"/>
                  </a:lnTo>
                  <a:lnTo>
                    <a:pt x="70676" y="331292"/>
                  </a:lnTo>
                  <a:lnTo>
                    <a:pt x="96981" y="307859"/>
                  </a:lnTo>
                  <a:lnTo>
                    <a:pt x="116802" y="297411"/>
                  </a:lnTo>
                  <a:lnTo>
                    <a:pt x="153281" y="290541"/>
                  </a:lnTo>
                  <a:lnTo>
                    <a:pt x="199124" y="296626"/>
                  </a:lnTo>
                  <a:lnTo>
                    <a:pt x="252563" y="312473"/>
                  </a:lnTo>
                  <a:lnTo>
                    <a:pt x="308431" y="326677"/>
                  </a:lnTo>
                  <a:lnTo>
                    <a:pt x="347441" y="3297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84918" y="2800580"/>
              <a:ext cx="5590" cy="157928"/>
            </a:xfrm>
            <a:custGeom>
              <a:avLst/>
              <a:gdLst/>
              <a:ahLst/>
              <a:cxnLst/>
              <a:rect l="0" t="0" r="0" b="0"/>
              <a:pathLst>
                <a:path w="5590" h="157928">
                  <a:moveTo>
                    <a:pt x="5589" y="0"/>
                  </a:moveTo>
                  <a:lnTo>
                    <a:pt x="5589" y="48931"/>
                  </a:lnTo>
                  <a:lnTo>
                    <a:pt x="0" y="102472"/>
                  </a:lnTo>
                  <a:lnTo>
                    <a:pt x="5589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53637" y="2895336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51111" y="0"/>
                  </a:lnTo>
                  <a:lnTo>
                    <a:pt x="91980" y="5590"/>
                  </a:lnTo>
                  <a:lnTo>
                    <a:pt x="31514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21346" y="2644524"/>
              <a:ext cx="221929" cy="442727"/>
            </a:xfrm>
            <a:custGeom>
              <a:avLst/>
              <a:gdLst/>
              <a:ahLst/>
              <a:cxnLst/>
              <a:rect l="0" t="0" r="0" b="0"/>
              <a:pathLst>
                <a:path w="221929" h="442727">
                  <a:moveTo>
                    <a:pt x="221928" y="103413"/>
                  </a:moveTo>
                  <a:lnTo>
                    <a:pt x="212353" y="127460"/>
                  </a:lnTo>
                  <a:lnTo>
                    <a:pt x="168931" y="185416"/>
                  </a:lnTo>
                  <a:lnTo>
                    <a:pt x="141140" y="226456"/>
                  </a:lnTo>
                  <a:lnTo>
                    <a:pt x="113120" y="280793"/>
                  </a:lnTo>
                  <a:lnTo>
                    <a:pt x="88175" y="340399"/>
                  </a:lnTo>
                  <a:lnTo>
                    <a:pt x="71636" y="386662"/>
                  </a:lnTo>
                  <a:lnTo>
                    <a:pt x="73633" y="408286"/>
                  </a:lnTo>
                  <a:lnTo>
                    <a:pt x="77442" y="418966"/>
                  </a:lnTo>
                  <a:lnTo>
                    <a:pt x="84660" y="427255"/>
                  </a:lnTo>
                  <a:lnTo>
                    <a:pt x="105158" y="439586"/>
                  </a:lnTo>
                  <a:lnTo>
                    <a:pt x="126747" y="442726"/>
                  </a:lnTo>
                  <a:lnTo>
                    <a:pt x="146870" y="439053"/>
                  </a:lnTo>
                  <a:lnTo>
                    <a:pt x="163613" y="429621"/>
                  </a:lnTo>
                  <a:lnTo>
                    <a:pt x="186192" y="405568"/>
                  </a:lnTo>
                  <a:lnTo>
                    <a:pt x="202111" y="376215"/>
                  </a:lnTo>
                  <a:lnTo>
                    <a:pt x="208648" y="334112"/>
                  </a:lnTo>
                  <a:lnTo>
                    <a:pt x="203938" y="307721"/>
                  </a:lnTo>
                  <a:lnTo>
                    <a:pt x="181850" y="262184"/>
                  </a:lnTo>
                  <a:lnTo>
                    <a:pt x="161831" y="235594"/>
                  </a:lnTo>
                  <a:lnTo>
                    <a:pt x="104209" y="195357"/>
                  </a:lnTo>
                  <a:lnTo>
                    <a:pt x="45249" y="153562"/>
                  </a:lnTo>
                  <a:lnTo>
                    <a:pt x="12507" y="121552"/>
                  </a:lnTo>
                  <a:lnTo>
                    <a:pt x="5105" y="111996"/>
                  </a:lnTo>
                  <a:lnTo>
                    <a:pt x="0" y="85781"/>
                  </a:lnTo>
                  <a:lnTo>
                    <a:pt x="2801" y="56972"/>
                  </a:lnTo>
                  <a:lnTo>
                    <a:pt x="11844" y="32470"/>
                  </a:lnTo>
                  <a:lnTo>
                    <a:pt x="26782" y="16121"/>
                  </a:lnTo>
                  <a:lnTo>
                    <a:pt x="35679" y="10124"/>
                  </a:lnTo>
                  <a:lnTo>
                    <a:pt x="70557" y="1683"/>
                  </a:lnTo>
                  <a:lnTo>
                    <a:pt x="124264" y="0"/>
                  </a:lnTo>
                  <a:lnTo>
                    <a:pt x="163615" y="7912"/>
                  </a:lnTo>
                  <a:lnTo>
                    <a:pt x="182753" y="18464"/>
                  </a:lnTo>
                  <a:lnTo>
                    <a:pt x="195939" y="34073"/>
                  </a:lnTo>
                  <a:lnTo>
                    <a:pt x="203358" y="50369"/>
                  </a:lnTo>
                  <a:lnTo>
                    <a:pt x="203699" y="56352"/>
                  </a:lnTo>
                  <a:lnTo>
                    <a:pt x="200871" y="718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781594" y="3432290"/>
            <a:ext cx="3398635" cy="736996"/>
            <a:chOff x="2781594" y="3432290"/>
            <a:chExt cx="3398635" cy="736996"/>
          </a:xfrm>
        </p:grpSpPr>
        <p:sp>
          <p:nvSpPr>
            <p:cNvPr id="31" name="Freeform 30"/>
            <p:cNvSpPr/>
            <p:nvPr/>
          </p:nvSpPr>
          <p:spPr>
            <a:xfrm>
              <a:off x="2781594" y="3748145"/>
              <a:ext cx="124272" cy="254030"/>
            </a:xfrm>
            <a:custGeom>
              <a:avLst/>
              <a:gdLst/>
              <a:ahLst/>
              <a:cxnLst/>
              <a:rect l="0" t="0" r="0" b="0"/>
              <a:pathLst>
                <a:path w="124272" h="254030">
                  <a:moveTo>
                    <a:pt x="18986" y="84228"/>
                  </a:moveTo>
                  <a:lnTo>
                    <a:pt x="24575" y="146320"/>
                  </a:lnTo>
                  <a:lnTo>
                    <a:pt x="37197" y="203019"/>
                  </a:lnTo>
                  <a:lnTo>
                    <a:pt x="45734" y="254029"/>
                  </a:lnTo>
                  <a:lnTo>
                    <a:pt x="29026" y="198990"/>
                  </a:lnTo>
                  <a:lnTo>
                    <a:pt x="11903" y="140025"/>
                  </a:lnTo>
                  <a:lnTo>
                    <a:pt x="0" y="79054"/>
                  </a:lnTo>
                  <a:lnTo>
                    <a:pt x="4132" y="43700"/>
                  </a:lnTo>
                  <a:lnTo>
                    <a:pt x="12774" y="24882"/>
                  </a:lnTo>
                  <a:lnTo>
                    <a:pt x="18354" y="16587"/>
                  </a:lnTo>
                  <a:lnTo>
                    <a:pt x="27923" y="11058"/>
                  </a:lnTo>
                  <a:lnTo>
                    <a:pt x="82189" y="2184"/>
                  </a:lnTo>
                  <a:lnTo>
                    <a:pt x="1242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169077" y="3779730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11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169077" y="3885015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706464" y="3453347"/>
              <a:ext cx="41682" cy="673825"/>
            </a:xfrm>
            <a:custGeom>
              <a:avLst/>
              <a:gdLst/>
              <a:ahLst/>
              <a:cxnLst/>
              <a:rect l="0" t="0" r="0" b="0"/>
              <a:pathLst>
                <a:path w="41682" h="673825">
                  <a:moveTo>
                    <a:pt x="10095" y="0"/>
                  </a:moveTo>
                  <a:lnTo>
                    <a:pt x="1762" y="37477"/>
                  </a:lnTo>
                  <a:lnTo>
                    <a:pt x="0" y="100079"/>
                  </a:lnTo>
                  <a:lnTo>
                    <a:pt x="5285" y="159504"/>
                  </a:lnTo>
                  <a:lnTo>
                    <a:pt x="7957" y="203862"/>
                  </a:lnTo>
                  <a:lnTo>
                    <a:pt x="12581" y="265514"/>
                  </a:lnTo>
                  <a:lnTo>
                    <a:pt x="19035" y="328268"/>
                  </a:lnTo>
                  <a:lnTo>
                    <a:pt x="20310" y="385724"/>
                  </a:lnTo>
                  <a:lnTo>
                    <a:pt x="20562" y="442133"/>
                  </a:lnTo>
                  <a:lnTo>
                    <a:pt x="20611" y="498336"/>
                  </a:lnTo>
                  <a:lnTo>
                    <a:pt x="28956" y="560204"/>
                  </a:lnTo>
                  <a:lnTo>
                    <a:pt x="36308" y="620184"/>
                  </a:lnTo>
                  <a:lnTo>
                    <a:pt x="41681" y="673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863958" y="375867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5589"/>
                  </a:lnTo>
                  <a:lnTo>
                    <a:pt x="1736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09448" y="3642860"/>
              <a:ext cx="28294" cy="326384"/>
            </a:xfrm>
            <a:custGeom>
              <a:avLst/>
              <a:gdLst/>
              <a:ahLst/>
              <a:cxnLst/>
              <a:rect l="0" t="0" r="0" b="0"/>
              <a:pathLst>
                <a:path w="28294" h="326384">
                  <a:moveTo>
                    <a:pt x="7236" y="0"/>
                  </a:moveTo>
                  <a:lnTo>
                    <a:pt x="0" y="27556"/>
                  </a:lnTo>
                  <a:lnTo>
                    <a:pt x="477" y="90017"/>
                  </a:lnTo>
                  <a:lnTo>
                    <a:pt x="8353" y="149114"/>
                  </a:lnTo>
                  <a:lnTo>
                    <a:pt x="14976" y="207958"/>
                  </a:lnTo>
                  <a:lnTo>
                    <a:pt x="20057" y="259319"/>
                  </a:lnTo>
                  <a:lnTo>
                    <a:pt x="25852" y="297933"/>
                  </a:lnTo>
                  <a:lnTo>
                    <a:pt x="28293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142894" y="3653388"/>
              <a:ext cx="152733" cy="166431"/>
            </a:xfrm>
            <a:custGeom>
              <a:avLst/>
              <a:gdLst/>
              <a:ahLst/>
              <a:cxnLst/>
              <a:rect l="0" t="0" r="0" b="0"/>
              <a:pathLst>
                <a:path w="152733" h="166431">
                  <a:moveTo>
                    <a:pt x="152732" y="136871"/>
                  </a:moveTo>
                  <a:lnTo>
                    <a:pt x="98857" y="154829"/>
                  </a:lnTo>
                  <a:lnTo>
                    <a:pt x="54613" y="165418"/>
                  </a:lnTo>
                  <a:lnTo>
                    <a:pt x="41696" y="166430"/>
                  </a:lnTo>
                  <a:lnTo>
                    <a:pt x="21105" y="161317"/>
                  </a:lnTo>
                  <a:lnTo>
                    <a:pt x="12338" y="156678"/>
                  </a:lnTo>
                  <a:lnTo>
                    <a:pt x="6494" y="148905"/>
                  </a:lnTo>
                  <a:lnTo>
                    <a:pt x="0" y="127792"/>
                  </a:lnTo>
                  <a:lnTo>
                    <a:pt x="1934" y="89597"/>
                  </a:lnTo>
                  <a:lnTo>
                    <a:pt x="16338" y="32293"/>
                  </a:lnTo>
                  <a:lnTo>
                    <a:pt x="263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406194" y="3614296"/>
              <a:ext cx="215817" cy="313665"/>
            </a:xfrm>
            <a:custGeom>
              <a:avLst/>
              <a:gdLst/>
              <a:ahLst/>
              <a:cxnLst/>
              <a:rect l="0" t="0" r="0" b="0"/>
              <a:pathLst>
                <a:path w="215817" h="313665">
                  <a:moveTo>
                    <a:pt x="5246" y="60149"/>
                  </a:moveTo>
                  <a:lnTo>
                    <a:pt x="51027" y="12274"/>
                  </a:lnTo>
                  <a:lnTo>
                    <a:pt x="71217" y="3776"/>
                  </a:lnTo>
                  <a:lnTo>
                    <a:pt x="95788" y="0"/>
                  </a:lnTo>
                  <a:lnTo>
                    <a:pt x="116067" y="4560"/>
                  </a:lnTo>
                  <a:lnTo>
                    <a:pt x="148149" y="26552"/>
                  </a:lnTo>
                  <a:lnTo>
                    <a:pt x="159616" y="45997"/>
                  </a:lnTo>
                  <a:lnTo>
                    <a:pt x="176509" y="102198"/>
                  </a:lnTo>
                  <a:lnTo>
                    <a:pt x="176353" y="146827"/>
                  </a:lnTo>
                  <a:lnTo>
                    <a:pt x="164651" y="196594"/>
                  </a:lnTo>
                  <a:lnTo>
                    <a:pt x="134367" y="258517"/>
                  </a:lnTo>
                  <a:lnTo>
                    <a:pt x="113824" y="285691"/>
                  </a:lnTo>
                  <a:lnTo>
                    <a:pt x="81741" y="308561"/>
                  </a:lnTo>
                  <a:lnTo>
                    <a:pt x="56011" y="313664"/>
                  </a:lnTo>
                  <a:lnTo>
                    <a:pt x="42599" y="313387"/>
                  </a:lnTo>
                  <a:lnTo>
                    <a:pt x="31318" y="309693"/>
                  </a:lnTo>
                  <a:lnTo>
                    <a:pt x="12544" y="296230"/>
                  </a:lnTo>
                  <a:lnTo>
                    <a:pt x="2641" y="275428"/>
                  </a:lnTo>
                  <a:lnTo>
                    <a:pt x="0" y="263330"/>
                  </a:lnTo>
                  <a:lnTo>
                    <a:pt x="579" y="252925"/>
                  </a:lnTo>
                  <a:lnTo>
                    <a:pt x="7461" y="235125"/>
                  </a:lnTo>
                  <a:lnTo>
                    <a:pt x="21438" y="222534"/>
                  </a:lnTo>
                  <a:lnTo>
                    <a:pt x="30079" y="217539"/>
                  </a:lnTo>
                  <a:lnTo>
                    <a:pt x="52158" y="215108"/>
                  </a:lnTo>
                  <a:lnTo>
                    <a:pt x="104460" y="223080"/>
                  </a:lnTo>
                  <a:lnTo>
                    <a:pt x="159851" y="227514"/>
                  </a:lnTo>
                  <a:lnTo>
                    <a:pt x="197154" y="227112"/>
                  </a:lnTo>
                  <a:lnTo>
                    <a:pt x="203375" y="225270"/>
                  </a:lnTo>
                  <a:lnTo>
                    <a:pt x="215816" y="2180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687376" y="3442818"/>
              <a:ext cx="71505" cy="558012"/>
            </a:xfrm>
            <a:custGeom>
              <a:avLst/>
              <a:gdLst/>
              <a:ahLst/>
              <a:cxnLst/>
              <a:rect l="0" t="0" r="0" b="0"/>
              <a:pathLst>
                <a:path w="71505" h="558012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32310"/>
                  </a:lnTo>
                  <a:lnTo>
                    <a:pt x="15305" y="187703"/>
                  </a:lnTo>
                  <a:lnTo>
                    <a:pt x="23983" y="250829"/>
                  </a:lnTo>
                  <a:lnTo>
                    <a:pt x="31798" y="313416"/>
                  </a:lnTo>
                  <a:lnTo>
                    <a:pt x="40019" y="375412"/>
                  </a:lnTo>
                  <a:lnTo>
                    <a:pt x="48843" y="436782"/>
                  </a:lnTo>
                  <a:lnTo>
                    <a:pt x="58536" y="497713"/>
                  </a:lnTo>
                  <a:lnTo>
                    <a:pt x="71504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085264" y="3750340"/>
              <a:ext cx="105286" cy="8334"/>
            </a:xfrm>
            <a:custGeom>
              <a:avLst/>
              <a:gdLst/>
              <a:ahLst/>
              <a:cxnLst/>
              <a:rect l="0" t="0" r="0" b="0"/>
              <a:pathLst>
                <a:path w="105286" h="8334">
                  <a:moveTo>
                    <a:pt x="105285" y="8333"/>
                  </a:moveTo>
                  <a:lnTo>
                    <a:pt x="67807" y="0"/>
                  </a:lnTo>
                  <a:lnTo>
                    <a:pt x="32959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447696" y="3432290"/>
              <a:ext cx="58709" cy="547483"/>
            </a:xfrm>
            <a:custGeom>
              <a:avLst/>
              <a:gdLst/>
              <a:ahLst/>
              <a:cxnLst/>
              <a:rect l="0" t="0" r="0" b="0"/>
              <a:pathLst>
                <a:path w="58709" h="547483">
                  <a:moveTo>
                    <a:pt x="6065" y="0"/>
                  </a:moveTo>
                  <a:lnTo>
                    <a:pt x="0" y="42027"/>
                  </a:lnTo>
                  <a:lnTo>
                    <a:pt x="3748" y="90961"/>
                  </a:lnTo>
                  <a:lnTo>
                    <a:pt x="6548" y="145885"/>
                  </a:lnTo>
                  <a:lnTo>
                    <a:pt x="14263" y="200782"/>
                  </a:lnTo>
                  <a:lnTo>
                    <a:pt x="21723" y="256340"/>
                  </a:lnTo>
                  <a:lnTo>
                    <a:pt x="31112" y="315118"/>
                  </a:lnTo>
                  <a:lnTo>
                    <a:pt x="37864" y="360761"/>
                  </a:lnTo>
                  <a:lnTo>
                    <a:pt x="43595" y="406003"/>
                  </a:lnTo>
                  <a:lnTo>
                    <a:pt x="47991" y="463188"/>
                  </a:lnTo>
                  <a:lnTo>
                    <a:pt x="56244" y="518787"/>
                  </a:lnTo>
                  <a:lnTo>
                    <a:pt x="58708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687997" y="3575227"/>
              <a:ext cx="158445" cy="397026"/>
            </a:xfrm>
            <a:custGeom>
              <a:avLst/>
              <a:gdLst/>
              <a:ahLst/>
              <a:cxnLst/>
              <a:rect l="0" t="0" r="0" b="0"/>
              <a:pathLst>
                <a:path w="158445" h="397026">
                  <a:moveTo>
                    <a:pt x="144790" y="67633"/>
                  </a:moveTo>
                  <a:lnTo>
                    <a:pt x="115482" y="102530"/>
                  </a:lnTo>
                  <a:lnTo>
                    <a:pt x="88395" y="151562"/>
                  </a:lnTo>
                  <a:lnTo>
                    <a:pt x="63634" y="213240"/>
                  </a:lnTo>
                  <a:lnTo>
                    <a:pt x="47131" y="270830"/>
                  </a:lnTo>
                  <a:lnTo>
                    <a:pt x="42181" y="326096"/>
                  </a:lnTo>
                  <a:lnTo>
                    <a:pt x="45764" y="349791"/>
                  </a:lnTo>
                  <a:lnTo>
                    <a:pt x="54375" y="368902"/>
                  </a:lnTo>
                  <a:lnTo>
                    <a:pt x="59947" y="377273"/>
                  </a:lnTo>
                  <a:lnTo>
                    <a:pt x="75497" y="389694"/>
                  </a:lnTo>
                  <a:lnTo>
                    <a:pt x="84556" y="394645"/>
                  </a:lnTo>
                  <a:lnTo>
                    <a:pt x="103982" y="397025"/>
                  </a:lnTo>
                  <a:lnTo>
                    <a:pt x="123144" y="393014"/>
                  </a:lnTo>
                  <a:lnTo>
                    <a:pt x="139459" y="383432"/>
                  </a:lnTo>
                  <a:lnTo>
                    <a:pt x="151389" y="368255"/>
                  </a:lnTo>
                  <a:lnTo>
                    <a:pt x="156209" y="359295"/>
                  </a:lnTo>
                  <a:lnTo>
                    <a:pt x="158444" y="339980"/>
                  </a:lnTo>
                  <a:lnTo>
                    <a:pt x="150347" y="298984"/>
                  </a:lnTo>
                  <a:lnTo>
                    <a:pt x="119497" y="243462"/>
                  </a:lnTo>
                  <a:lnTo>
                    <a:pt x="77769" y="185587"/>
                  </a:lnTo>
                  <a:lnTo>
                    <a:pt x="44984" y="149858"/>
                  </a:lnTo>
                  <a:lnTo>
                    <a:pt x="6195" y="87109"/>
                  </a:lnTo>
                  <a:lnTo>
                    <a:pt x="0" y="51047"/>
                  </a:lnTo>
                  <a:lnTo>
                    <a:pt x="3754" y="16315"/>
                  </a:lnTo>
                  <a:lnTo>
                    <a:pt x="9822" y="8855"/>
                  </a:lnTo>
                  <a:lnTo>
                    <a:pt x="29042" y="565"/>
                  </a:lnTo>
                  <a:lnTo>
                    <a:pt x="50063" y="0"/>
                  </a:lnTo>
                  <a:lnTo>
                    <a:pt x="81619" y="44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085471" y="3463875"/>
              <a:ext cx="94758" cy="705411"/>
            </a:xfrm>
            <a:custGeom>
              <a:avLst/>
              <a:gdLst/>
              <a:ahLst/>
              <a:cxnLst/>
              <a:rect l="0" t="0" r="0" b="0"/>
              <a:pathLst>
                <a:path w="94758" h="705411">
                  <a:moveTo>
                    <a:pt x="0" y="0"/>
                  </a:moveTo>
                  <a:lnTo>
                    <a:pt x="8334" y="57264"/>
                  </a:lnTo>
                  <a:lnTo>
                    <a:pt x="9879" y="109774"/>
                  </a:lnTo>
                  <a:lnTo>
                    <a:pt x="13457" y="163547"/>
                  </a:lnTo>
                  <a:lnTo>
                    <a:pt x="18806" y="218475"/>
                  </a:lnTo>
                  <a:lnTo>
                    <a:pt x="23510" y="274134"/>
                  </a:lnTo>
                  <a:lnTo>
                    <a:pt x="29991" y="329970"/>
                  </a:lnTo>
                  <a:lnTo>
                    <a:pt x="39710" y="391760"/>
                  </a:lnTo>
                  <a:lnTo>
                    <a:pt x="47229" y="446142"/>
                  </a:lnTo>
                  <a:lnTo>
                    <a:pt x="58809" y="501945"/>
                  </a:lnTo>
                  <a:lnTo>
                    <a:pt x="65430" y="554908"/>
                  </a:lnTo>
                  <a:lnTo>
                    <a:pt x="73781" y="617480"/>
                  </a:lnTo>
                  <a:lnTo>
                    <a:pt x="88211" y="678926"/>
                  </a:lnTo>
                  <a:lnTo>
                    <a:pt x="94757" y="705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977110" y="4466313"/>
            <a:ext cx="1613316" cy="429439"/>
            <a:chOff x="2977110" y="4466313"/>
            <a:chExt cx="1613316" cy="429439"/>
          </a:xfrm>
        </p:grpSpPr>
        <p:sp>
          <p:nvSpPr>
            <p:cNvPr id="45" name="Freeform 44"/>
            <p:cNvSpPr/>
            <p:nvPr/>
          </p:nvSpPr>
          <p:spPr>
            <a:xfrm>
              <a:off x="2977110" y="4569367"/>
              <a:ext cx="170911" cy="273508"/>
            </a:xfrm>
            <a:custGeom>
              <a:avLst/>
              <a:gdLst/>
              <a:ahLst/>
              <a:cxnLst/>
              <a:rect l="0" t="0" r="0" b="0"/>
              <a:pathLst>
                <a:path w="170911" h="273508">
                  <a:moveTo>
                    <a:pt x="23511" y="94757"/>
                  </a:moveTo>
                  <a:lnTo>
                    <a:pt x="38166" y="149898"/>
                  </a:lnTo>
                  <a:lnTo>
                    <a:pt x="51709" y="206862"/>
                  </a:lnTo>
                  <a:lnTo>
                    <a:pt x="65650" y="260054"/>
                  </a:lnTo>
                  <a:lnTo>
                    <a:pt x="69151" y="271635"/>
                  </a:lnTo>
                  <a:lnTo>
                    <a:pt x="70316" y="273507"/>
                  </a:lnTo>
                  <a:lnTo>
                    <a:pt x="60885" y="225083"/>
                  </a:lnTo>
                  <a:lnTo>
                    <a:pt x="40599" y="172536"/>
                  </a:lnTo>
                  <a:lnTo>
                    <a:pt x="20994" y="130268"/>
                  </a:lnTo>
                  <a:lnTo>
                    <a:pt x="4828" y="103329"/>
                  </a:lnTo>
                  <a:lnTo>
                    <a:pt x="527" y="93453"/>
                  </a:lnTo>
                  <a:lnTo>
                    <a:pt x="0" y="83359"/>
                  </a:lnTo>
                  <a:lnTo>
                    <a:pt x="5653" y="62785"/>
                  </a:lnTo>
                  <a:lnTo>
                    <a:pt x="19084" y="45062"/>
                  </a:lnTo>
                  <a:lnTo>
                    <a:pt x="36751" y="30556"/>
                  </a:lnTo>
                  <a:lnTo>
                    <a:pt x="56302" y="20210"/>
                  </a:lnTo>
                  <a:lnTo>
                    <a:pt x="113090" y="11272"/>
                  </a:lnTo>
                  <a:lnTo>
                    <a:pt x="1709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379647" y="4579896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7279" y="8334"/>
                  </a:lnTo>
                  <a:lnTo>
                    <a:pt x="25551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432290" y="4695709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10529"/>
                  </a:moveTo>
                  <a:lnTo>
                    <a:pt x="36221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90300" y="4466313"/>
              <a:ext cx="317002" cy="384604"/>
            </a:xfrm>
            <a:custGeom>
              <a:avLst/>
              <a:gdLst/>
              <a:ahLst/>
              <a:cxnLst/>
              <a:rect l="0" t="0" r="0" b="0"/>
              <a:pathLst>
                <a:path w="317002" h="384604">
                  <a:moveTo>
                    <a:pt x="0" y="60940"/>
                  </a:moveTo>
                  <a:lnTo>
                    <a:pt x="37087" y="26194"/>
                  </a:lnTo>
                  <a:lnTo>
                    <a:pt x="84952" y="5297"/>
                  </a:lnTo>
                  <a:lnTo>
                    <a:pt x="121618" y="0"/>
                  </a:lnTo>
                  <a:lnTo>
                    <a:pt x="145299" y="5000"/>
                  </a:lnTo>
                  <a:lnTo>
                    <a:pt x="156528" y="9609"/>
                  </a:lnTo>
                  <a:lnTo>
                    <a:pt x="172123" y="24088"/>
                  </a:lnTo>
                  <a:lnTo>
                    <a:pt x="177920" y="32863"/>
                  </a:lnTo>
                  <a:lnTo>
                    <a:pt x="181241" y="51971"/>
                  </a:lnTo>
                  <a:lnTo>
                    <a:pt x="177648" y="72162"/>
                  </a:lnTo>
                  <a:lnTo>
                    <a:pt x="168252" y="92834"/>
                  </a:lnTo>
                  <a:lnTo>
                    <a:pt x="144219" y="118614"/>
                  </a:lnTo>
                  <a:lnTo>
                    <a:pt x="94338" y="152315"/>
                  </a:lnTo>
                  <a:lnTo>
                    <a:pt x="83949" y="156952"/>
                  </a:lnTo>
                  <a:lnTo>
                    <a:pt x="73513" y="157703"/>
                  </a:lnTo>
                  <a:lnTo>
                    <a:pt x="52560" y="152300"/>
                  </a:lnTo>
                  <a:lnTo>
                    <a:pt x="49078" y="148753"/>
                  </a:lnTo>
                  <a:lnTo>
                    <a:pt x="50266" y="145218"/>
                  </a:lnTo>
                  <a:lnTo>
                    <a:pt x="54568" y="141692"/>
                  </a:lnTo>
                  <a:lnTo>
                    <a:pt x="82979" y="136730"/>
                  </a:lnTo>
                  <a:lnTo>
                    <a:pt x="145039" y="146368"/>
                  </a:lnTo>
                  <a:lnTo>
                    <a:pt x="178285" y="159172"/>
                  </a:lnTo>
                  <a:lnTo>
                    <a:pt x="238975" y="198116"/>
                  </a:lnTo>
                  <a:lnTo>
                    <a:pt x="291102" y="252551"/>
                  </a:lnTo>
                  <a:lnTo>
                    <a:pt x="312290" y="288250"/>
                  </a:lnTo>
                  <a:lnTo>
                    <a:pt x="317001" y="311706"/>
                  </a:lnTo>
                  <a:lnTo>
                    <a:pt x="316619" y="322874"/>
                  </a:lnTo>
                  <a:lnTo>
                    <a:pt x="309956" y="341522"/>
                  </a:lnTo>
                  <a:lnTo>
                    <a:pt x="304903" y="349770"/>
                  </a:lnTo>
                  <a:lnTo>
                    <a:pt x="289930" y="362055"/>
                  </a:lnTo>
                  <a:lnTo>
                    <a:pt x="246134" y="379473"/>
                  </a:lnTo>
                  <a:lnTo>
                    <a:pt x="186356" y="384603"/>
                  </a:lnTo>
                  <a:lnTo>
                    <a:pt x="135207" y="375565"/>
                  </a:lnTo>
                  <a:lnTo>
                    <a:pt x="73700" y="3557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516725" y="4527253"/>
              <a:ext cx="73701" cy="368499"/>
            </a:xfrm>
            <a:custGeom>
              <a:avLst/>
              <a:gdLst/>
              <a:ahLst/>
              <a:cxnLst/>
              <a:rect l="0" t="0" r="0" b="0"/>
              <a:pathLst>
                <a:path w="73701" h="368499">
                  <a:moveTo>
                    <a:pt x="0" y="0"/>
                  </a:moveTo>
                  <a:lnTo>
                    <a:pt x="3120" y="48931"/>
                  </a:lnTo>
                  <a:lnTo>
                    <a:pt x="11453" y="96777"/>
                  </a:lnTo>
                  <a:lnTo>
                    <a:pt x="19160" y="159757"/>
                  </a:lnTo>
                  <a:lnTo>
                    <a:pt x="32260" y="223073"/>
                  </a:lnTo>
                  <a:lnTo>
                    <a:pt x="45757" y="277641"/>
                  </a:lnTo>
                  <a:lnTo>
                    <a:pt x="59688" y="332310"/>
                  </a:lnTo>
                  <a:lnTo>
                    <a:pt x="70585" y="365639"/>
                  </a:lnTo>
                  <a:lnTo>
                    <a:pt x="7370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342647" y="4485140"/>
              <a:ext cx="226721" cy="239787"/>
            </a:xfrm>
            <a:custGeom>
              <a:avLst/>
              <a:gdLst/>
              <a:ahLst/>
              <a:cxnLst/>
              <a:rect l="0" t="0" r="0" b="0"/>
              <a:pathLst>
                <a:path w="226721" h="239787">
                  <a:moveTo>
                    <a:pt x="226720" y="200041"/>
                  </a:moveTo>
                  <a:lnTo>
                    <a:pt x="189243" y="208374"/>
                  </a:lnTo>
                  <a:lnTo>
                    <a:pt x="165610" y="211934"/>
                  </a:lnTo>
                  <a:lnTo>
                    <a:pt x="111179" y="234160"/>
                  </a:lnTo>
                  <a:lnTo>
                    <a:pt x="73813" y="239786"/>
                  </a:lnTo>
                  <a:lnTo>
                    <a:pt x="38695" y="235864"/>
                  </a:lnTo>
                  <a:lnTo>
                    <a:pt x="19931" y="227271"/>
                  </a:lnTo>
                  <a:lnTo>
                    <a:pt x="11652" y="221704"/>
                  </a:lnTo>
                  <a:lnTo>
                    <a:pt x="6132" y="213313"/>
                  </a:lnTo>
                  <a:lnTo>
                    <a:pt x="0" y="191512"/>
                  </a:lnTo>
                  <a:lnTo>
                    <a:pt x="2136" y="158519"/>
                  </a:lnTo>
                  <a:lnTo>
                    <a:pt x="16616" y="105362"/>
                  </a:lnTo>
                  <a:lnTo>
                    <a:pt x="30281" y="52007"/>
                  </a:lnTo>
                  <a:lnTo>
                    <a:pt x="3720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250938" y="5053679"/>
            <a:ext cx="1664328" cy="915056"/>
            <a:chOff x="3250938" y="5053679"/>
            <a:chExt cx="1664328" cy="915056"/>
          </a:xfrm>
        </p:grpSpPr>
        <p:sp>
          <p:nvSpPr>
            <p:cNvPr id="52" name="Freeform 51"/>
            <p:cNvSpPr/>
            <p:nvPr/>
          </p:nvSpPr>
          <p:spPr>
            <a:xfrm>
              <a:off x="3442818" y="5282448"/>
              <a:ext cx="157929" cy="360825"/>
            </a:xfrm>
            <a:custGeom>
              <a:avLst/>
              <a:gdLst/>
              <a:ahLst/>
              <a:cxnLst/>
              <a:rect l="0" t="0" r="0" b="0"/>
              <a:pathLst>
                <a:path w="157929" h="360825">
                  <a:moveTo>
                    <a:pt x="0" y="139728"/>
                  </a:moveTo>
                  <a:lnTo>
                    <a:pt x="15641" y="166114"/>
                  </a:lnTo>
                  <a:lnTo>
                    <a:pt x="34844" y="228629"/>
                  </a:lnTo>
                  <a:lnTo>
                    <a:pt x="56319" y="285017"/>
                  </a:lnTo>
                  <a:lnTo>
                    <a:pt x="73040" y="345029"/>
                  </a:lnTo>
                  <a:lnTo>
                    <a:pt x="76769" y="357313"/>
                  </a:lnTo>
                  <a:lnTo>
                    <a:pt x="79256" y="360824"/>
                  </a:lnTo>
                  <a:lnTo>
                    <a:pt x="80913" y="358485"/>
                  </a:lnTo>
                  <a:lnTo>
                    <a:pt x="82018" y="352246"/>
                  </a:lnTo>
                  <a:lnTo>
                    <a:pt x="77007" y="335956"/>
                  </a:lnTo>
                  <a:lnTo>
                    <a:pt x="56588" y="279389"/>
                  </a:lnTo>
                  <a:lnTo>
                    <a:pt x="38662" y="218734"/>
                  </a:lnTo>
                  <a:lnTo>
                    <a:pt x="25748" y="162786"/>
                  </a:lnTo>
                  <a:lnTo>
                    <a:pt x="25104" y="102862"/>
                  </a:lnTo>
                  <a:lnTo>
                    <a:pt x="41484" y="50947"/>
                  </a:lnTo>
                  <a:lnTo>
                    <a:pt x="57042" y="29690"/>
                  </a:lnTo>
                  <a:lnTo>
                    <a:pt x="76825" y="13613"/>
                  </a:lnTo>
                  <a:lnTo>
                    <a:pt x="101215" y="2568"/>
                  </a:lnTo>
                  <a:lnTo>
                    <a:pt x="124534" y="0"/>
                  </a:lnTo>
                  <a:lnTo>
                    <a:pt x="157928" y="2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716559" y="5348477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83650" y="7408"/>
                  </a:lnTo>
                  <a:lnTo>
                    <a:pt x="26614" y="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769202" y="5474818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42943" y="5401119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00870" y="5306362"/>
              <a:ext cx="238065" cy="346149"/>
            </a:xfrm>
            <a:custGeom>
              <a:avLst/>
              <a:gdLst/>
              <a:ahLst/>
              <a:cxnLst/>
              <a:rect l="0" t="0" r="0" b="0"/>
              <a:pathLst>
                <a:path w="238065" h="346149">
                  <a:moveTo>
                    <a:pt x="0" y="0"/>
                  </a:moveTo>
                  <a:lnTo>
                    <a:pt x="16768" y="5590"/>
                  </a:lnTo>
                  <a:lnTo>
                    <a:pt x="34358" y="5214"/>
                  </a:lnTo>
                  <a:lnTo>
                    <a:pt x="79836" y="1030"/>
                  </a:lnTo>
                  <a:lnTo>
                    <a:pt x="136292" y="11589"/>
                  </a:lnTo>
                  <a:lnTo>
                    <a:pt x="156501" y="19189"/>
                  </a:lnTo>
                  <a:lnTo>
                    <a:pt x="173281" y="30366"/>
                  </a:lnTo>
                  <a:lnTo>
                    <a:pt x="177522" y="37792"/>
                  </a:lnTo>
                  <a:lnTo>
                    <a:pt x="179114" y="55401"/>
                  </a:lnTo>
                  <a:lnTo>
                    <a:pt x="175562" y="63840"/>
                  </a:lnTo>
                  <a:lnTo>
                    <a:pt x="153794" y="86896"/>
                  </a:lnTo>
                  <a:lnTo>
                    <a:pt x="114997" y="112528"/>
                  </a:lnTo>
                  <a:lnTo>
                    <a:pt x="73538" y="129203"/>
                  </a:lnTo>
                  <a:lnTo>
                    <a:pt x="70083" y="132929"/>
                  </a:lnTo>
                  <a:lnTo>
                    <a:pt x="71288" y="136582"/>
                  </a:lnTo>
                  <a:lnTo>
                    <a:pt x="75602" y="140188"/>
                  </a:lnTo>
                  <a:lnTo>
                    <a:pt x="128904" y="157903"/>
                  </a:lnTo>
                  <a:lnTo>
                    <a:pt x="166096" y="171568"/>
                  </a:lnTo>
                  <a:lnTo>
                    <a:pt x="204515" y="197147"/>
                  </a:lnTo>
                  <a:lnTo>
                    <a:pt x="227363" y="217772"/>
                  </a:lnTo>
                  <a:lnTo>
                    <a:pt x="235581" y="237948"/>
                  </a:lnTo>
                  <a:lnTo>
                    <a:pt x="238064" y="261343"/>
                  </a:lnTo>
                  <a:lnTo>
                    <a:pt x="235268" y="283439"/>
                  </a:lnTo>
                  <a:lnTo>
                    <a:pt x="227006" y="301838"/>
                  </a:lnTo>
                  <a:lnTo>
                    <a:pt x="214365" y="317814"/>
                  </a:lnTo>
                  <a:lnTo>
                    <a:pt x="197049" y="332714"/>
                  </a:lnTo>
                  <a:lnTo>
                    <a:pt x="174535" y="340896"/>
                  </a:lnTo>
                  <a:lnTo>
                    <a:pt x="121954" y="346148"/>
                  </a:lnTo>
                  <a:lnTo>
                    <a:pt x="7370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579896" y="5359005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4654" y="166680"/>
                  </a:lnTo>
                  <a:lnTo>
                    <a:pt x="19160" y="218103"/>
                  </a:lnTo>
                  <a:lnTo>
                    <a:pt x="27918" y="279475"/>
                  </a:lnTo>
                  <a:lnTo>
                    <a:pt x="30861" y="330419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442149" y="5369533"/>
              <a:ext cx="148277" cy="210571"/>
            </a:xfrm>
            <a:custGeom>
              <a:avLst/>
              <a:gdLst/>
              <a:ahLst/>
              <a:cxnLst/>
              <a:rect l="0" t="0" r="0" b="0"/>
              <a:pathLst>
                <a:path w="148277" h="210571">
                  <a:moveTo>
                    <a:pt x="148276" y="210570"/>
                  </a:moveTo>
                  <a:lnTo>
                    <a:pt x="110798" y="202237"/>
                  </a:lnTo>
                  <a:lnTo>
                    <a:pt x="75950" y="203812"/>
                  </a:lnTo>
                  <a:lnTo>
                    <a:pt x="27144" y="209236"/>
                  </a:lnTo>
                  <a:lnTo>
                    <a:pt x="17219" y="206171"/>
                  </a:lnTo>
                  <a:lnTo>
                    <a:pt x="9431" y="200618"/>
                  </a:lnTo>
                  <a:lnTo>
                    <a:pt x="3071" y="193407"/>
                  </a:lnTo>
                  <a:lnTo>
                    <a:pt x="0" y="183921"/>
                  </a:lnTo>
                  <a:lnTo>
                    <a:pt x="1266" y="148212"/>
                  </a:lnTo>
                  <a:lnTo>
                    <a:pt x="15428" y="85953"/>
                  </a:lnTo>
                  <a:lnTo>
                    <a:pt x="29410" y="26599"/>
                  </a:lnTo>
                  <a:lnTo>
                    <a:pt x="324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50938" y="5053679"/>
              <a:ext cx="1664328" cy="915056"/>
            </a:xfrm>
            <a:custGeom>
              <a:avLst/>
              <a:gdLst/>
              <a:ahLst/>
              <a:cxnLst/>
              <a:rect l="0" t="0" r="0" b="0"/>
              <a:pathLst>
                <a:path w="1664328" h="915056">
                  <a:moveTo>
                    <a:pt x="581435" y="52642"/>
                  </a:moveTo>
                  <a:lnTo>
                    <a:pt x="519154" y="35854"/>
                  </a:lnTo>
                  <a:lnTo>
                    <a:pt x="480053" y="34020"/>
                  </a:lnTo>
                  <a:lnTo>
                    <a:pt x="418432" y="46406"/>
                  </a:lnTo>
                  <a:lnTo>
                    <a:pt x="363537" y="53749"/>
                  </a:lnTo>
                  <a:lnTo>
                    <a:pt x="304513" y="72185"/>
                  </a:lnTo>
                  <a:lnTo>
                    <a:pt x="242465" y="93027"/>
                  </a:lnTo>
                  <a:lnTo>
                    <a:pt x="179347" y="138029"/>
                  </a:lnTo>
                  <a:lnTo>
                    <a:pt x="119303" y="182430"/>
                  </a:lnTo>
                  <a:lnTo>
                    <a:pt x="88098" y="212760"/>
                  </a:lnTo>
                  <a:lnTo>
                    <a:pt x="48651" y="272411"/>
                  </a:lnTo>
                  <a:lnTo>
                    <a:pt x="21316" y="334541"/>
                  </a:lnTo>
                  <a:lnTo>
                    <a:pt x="521" y="378557"/>
                  </a:lnTo>
                  <a:lnTo>
                    <a:pt x="0" y="421651"/>
                  </a:lnTo>
                  <a:lnTo>
                    <a:pt x="10305" y="479039"/>
                  </a:lnTo>
                  <a:lnTo>
                    <a:pt x="26725" y="525383"/>
                  </a:lnTo>
                  <a:lnTo>
                    <a:pt x="60124" y="577760"/>
                  </a:lnTo>
                  <a:lnTo>
                    <a:pt x="118630" y="624268"/>
                  </a:lnTo>
                  <a:lnTo>
                    <a:pt x="175325" y="666767"/>
                  </a:lnTo>
                  <a:lnTo>
                    <a:pt x="238559" y="701894"/>
                  </a:lnTo>
                  <a:lnTo>
                    <a:pt x="285520" y="722955"/>
                  </a:lnTo>
                  <a:lnTo>
                    <a:pt x="336479" y="738424"/>
                  </a:lnTo>
                  <a:lnTo>
                    <a:pt x="388622" y="756005"/>
                  </a:lnTo>
                  <a:lnTo>
                    <a:pt x="441117" y="770443"/>
                  </a:lnTo>
                  <a:lnTo>
                    <a:pt x="493715" y="787719"/>
                  </a:lnTo>
                  <a:lnTo>
                    <a:pt x="546345" y="802067"/>
                  </a:lnTo>
                  <a:lnTo>
                    <a:pt x="603229" y="817395"/>
                  </a:lnTo>
                  <a:lnTo>
                    <a:pt x="654963" y="828147"/>
                  </a:lnTo>
                  <a:lnTo>
                    <a:pt x="715022" y="839141"/>
                  </a:lnTo>
                  <a:lnTo>
                    <a:pt x="776668" y="847248"/>
                  </a:lnTo>
                  <a:lnTo>
                    <a:pt x="828405" y="856750"/>
                  </a:lnTo>
                  <a:lnTo>
                    <a:pt x="883553" y="870441"/>
                  </a:lnTo>
                  <a:lnTo>
                    <a:pt x="938981" y="887914"/>
                  </a:lnTo>
                  <a:lnTo>
                    <a:pt x="987631" y="898435"/>
                  </a:lnTo>
                  <a:lnTo>
                    <a:pt x="1029468" y="905452"/>
                  </a:lnTo>
                  <a:lnTo>
                    <a:pt x="1074189" y="911300"/>
                  </a:lnTo>
                  <a:lnTo>
                    <a:pt x="1117461" y="913899"/>
                  </a:lnTo>
                  <a:lnTo>
                    <a:pt x="1160090" y="915055"/>
                  </a:lnTo>
                  <a:lnTo>
                    <a:pt x="1214192" y="912585"/>
                  </a:lnTo>
                  <a:lnTo>
                    <a:pt x="1275093" y="906859"/>
                  </a:lnTo>
                  <a:lnTo>
                    <a:pt x="1331715" y="905868"/>
                  </a:lnTo>
                  <a:lnTo>
                    <a:pt x="1387357" y="899985"/>
                  </a:lnTo>
                  <a:lnTo>
                    <a:pt x="1448985" y="880281"/>
                  </a:lnTo>
                  <a:lnTo>
                    <a:pt x="1499286" y="860791"/>
                  </a:lnTo>
                  <a:lnTo>
                    <a:pt x="1542757" y="834758"/>
                  </a:lnTo>
                  <a:lnTo>
                    <a:pt x="1602982" y="778448"/>
                  </a:lnTo>
                  <a:lnTo>
                    <a:pt x="1635293" y="728459"/>
                  </a:lnTo>
                  <a:lnTo>
                    <a:pt x="1658060" y="665175"/>
                  </a:lnTo>
                  <a:lnTo>
                    <a:pt x="1664327" y="604741"/>
                  </a:lnTo>
                  <a:lnTo>
                    <a:pt x="1664243" y="553789"/>
                  </a:lnTo>
                  <a:lnTo>
                    <a:pt x="1654327" y="490409"/>
                  </a:lnTo>
                  <a:lnTo>
                    <a:pt x="1638273" y="448293"/>
                  </a:lnTo>
                  <a:lnTo>
                    <a:pt x="1611290" y="398769"/>
                  </a:lnTo>
                  <a:lnTo>
                    <a:pt x="1568735" y="336219"/>
                  </a:lnTo>
                  <a:lnTo>
                    <a:pt x="1518537" y="274624"/>
                  </a:lnTo>
                  <a:lnTo>
                    <a:pt x="1460277" y="224659"/>
                  </a:lnTo>
                  <a:lnTo>
                    <a:pt x="1412455" y="192639"/>
                  </a:lnTo>
                  <a:lnTo>
                    <a:pt x="1349951" y="160397"/>
                  </a:lnTo>
                  <a:lnTo>
                    <a:pt x="1296194" y="140705"/>
                  </a:lnTo>
                  <a:lnTo>
                    <a:pt x="1235664" y="122875"/>
                  </a:lnTo>
                  <a:lnTo>
                    <a:pt x="1178632" y="96956"/>
                  </a:lnTo>
                  <a:lnTo>
                    <a:pt x="1124829" y="86742"/>
                  </a:lnTo>
                  <a:lnTo>
                    <a:pt x="1070311" y="76319"/>
                  </a:lnTo>
                  <a:lnTo>
                    <a:pt x="1008115" y="59544"/>
                  </a:lnTo>
                  <a:lnTo>
                    <a:pt x="953149" y="46770"/>
                  </a:lnTo>
                  <a:lnTo>
                    <a:pt x="897232" y="39914"/>
                  </a:lnTo>
                  <a:lnTo>
                    <a:pt x="841126" y="33230"/>
                  </a:lnTo>
                  <a:lnTo>
                    <a:pt x="777748" y="24674"/>
                  </a:lnTo>
                  <a:lnTo>
                    <a:pt x="718955" y="21771"/>
                  </a:lnTo>
                  <a:lnTo>
                    <a:pt x="656692" y="15608"/>
                  </a:lnTo>
                  <a:lnTo>
                    <a:pt x="595304" y="11532"/>
                  </a:lnTo>
                  <a:lnTo>
                    <a:pt x="545250" y="10826"/>
                  </a:lnTo>
                  <a:lnTo>
                    <a:pt x="494544" y="9446"/>
                  </a:lnTo>
                  <a:lnTo>
                    <a:pt x="431777" y="2212"/>
                  </a:lnTo>
                  <a:lnTo>
                    <a:pt x="377604" y="655"/>
                  </a:lnTo>
                  <a:lnTo>
                    <a:pt x="320219" y="194"/>
                  </a:lnTo>
                  <a:lnTo>
                    <a:pt x="263052" y="57"/>
                  </a:lnTo>
                  <a:lnTo>
                    <a:pt x="207899" y="17"/>
                  </a:lnTo>
                  <a:lnTo>
                    <a:pt x="165041" y="5"/>
                  </a:lnTo>
                  <a:lnTo>
                    <a:pt x="12870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174968" y="347440"/>
            <a:ext cx="3331437" cy="529309"/>
            <a:chOff x="2174968" y="347440"/>
            <a:chExt cx="3331437" cy="529309"/>
          </a:xfrm>
        </p:grpSpPr>
        <p:sp>
          <p:nvSpPr>
            <p:cNvPr id="2" name="Freeform 1"/>
            <p:cNvSpPr/>
            <p:nvPr/>
          </p:nvSpPr>
          <p:spPr>
            <a:xfrm>
              <a:off x="2174968" y="523201"/>
              <a:ext cx="475618" cy="350665"/>
            </a:xfrm>
            <a:custGeom>
              <a:avLst/>
              <a:gdLst/>
              <a:ahLst/>
              <a:cxnLst/>
              <a:rect l="0" t="0" r="0" b="0"/>
              <a:pathLst>
                <a:path w="475618" h="350665">
                  <a:moveTo>
                    <a:pt x="14959" y="45337"/>
                  </a:moveTo>
                  <a:lnTo>
                    <a:pt x="14959" y="105721"/>
                  </a:lnTo>
                  <a:lnTo>
                    <a:pt x="14959" y="163445"/>
                  </a:lnTo>
                  <a:lnTo>
                    <a:pt x="11840" y="221882"/>
                  </a:lnTo>
                  <a:lnTo>
                    <a:pt x="9745" y="273122"/>
                  </a:lnTo>
                  <a:lnTo>
                    <a:pt x="10295" y="314820"/>
                  </a:lnTo>
                  <a:lnTo>
                    <a:pt x="8340" y="326768"/>
                  </a:lnTo>
                  <a:lnTo>
                    <a:pt x="5867" y="330054"/>
                  </a:lnTo>
                  <a:lnTo>
                    <a:pt x="3049" y="327565"/>
                  </a:lnTo>
                  <a:lnTo>
                    <a:pt x="0" y="321227"/>
                  </a:lnTo>
                  <a:lnTo>
                    <a:pt x="2342" y="269027"/>
                  </a:lnTo>
                  <a:lnTo>
                    <a:pt x="7138" y="208629"/>
                  </a:lnTo>
                  <a:lnTo>
                    <a:pt x="13414" y="151032"/>
                  </a:lnTo>
                  <a:lnTo>
                    <a:pt x="25680" y="100571"/>
                  </a:lnTo>
                  <a:lnTo>
                    <a:pt x="49721" y="59753"/>
                  </a:lnTo>
                  <a:lnTo>
                    <a:pt x="73482" y="31021"/>
                  </a:lnTo>
                  <a:lnTo>
                    <a:pt x="94391" y="21427"/>
                  </a:lnTo>
                  <a:lnTo>
                    <a:pt x="106519" y="18869"/>
                  </a:lnTo>
                  <a:lnTo>
                    <a:pt x="132471" y="22265"/>
                  </a:lnTo>
                  <a:lnTo>
                    <a:pt x="157264" y="32743"/>
                  </a:lnTo>
                  <a:lnTo>
                    <a:pt x="199830" y="72448"/>
                  </a:lnTo>
                  <a:lnTo>
                    <a:pt x="216095" y="99774"/>
                  </a:lnTo>
                  <a:lnTo>
                    <a:pt x="222734" y="135686"/>
                  </a:lnTo>
                  <a:lnTo>
                    <a:pt x="222495" y="140665"/>
                  </a:lnTo>
                  <a:lnTo>
                    <a:pt x="221167" y="140474"/>
                  </a:lnTo>
                  <a:lnTo>
                    <a:pt x="219112" y="136838"/>
                  </a:lnTo>
                  <a:lnTo>
                    <a:pt x="221808" y="109363"/>
                  </a:lnTo>
                  <a:lnTo>
                    <a:pt x="230016" y="71587"/>
                  </a:lnTo>
                  <a:lnTo>
                    <a:pt x="242731" y="50765"/>
                  </a:lnTo>
                  <a:lnTo>
                    <a:pt x="279490" y="18333"/>
                  </a:lnTo>
                  <a:lnTo>
                    <a:pt x="310147" y="2111"/>
                  </a:lnTo>
                  <a:lnTo>
                    <a:pt x="334107" y="0"/>
                  </a:lnTo>
                  <a:lnTo>
                    <a:pt x="347047" y="1074"/>
                  </a:lnTo>
                  <a:lnTo>
                    <a:pt x="370784" y="11627"/>
                  </a:lnTo>
                  <a:lnTo>
                    <a:pt x="391862" y="29185"/>
                  </a:lnTo>
                  <a:lnTo>
                    <a:pt x="437944" y="90096"/>
                  </a:lnTo>
                  <a:lnTo>
                    <a:pt x="456134" y="136327"/>
                  </a:lnTo>
                  <a:lnTo>
                    <a:pt x="470992" y="189913"/>
                  </a:lnTo>
                  <a:lnTo>
                    <a:pt x="475617" y="249934"/>
                  </a:lnTo>
                  <a:lnTo>
                    <a:pt x="466478" y="308063"/>
                  </a:lnTo>
                  <a:lnTo>
                    <a:pt x="457156" y="3506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84808" y="663295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2" y="0"/>
                  </a:lnTo>
                  <a:lnTo>
                    <a:pt x="2697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39646" y="610652"/>
              <a:ext cx="8334" cy="168457"/>
            </a:xfrm>
            <a:custGeom>
              <a:avLst/>
              <a:gdLst/>
              <a:ahLst/>
              <a:cxnLst/>
              <a:rect l="0" t="0" r="0" b="0"/>
              <a:pathLst>
                <a:path w="8334" h="168457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443" y="132227"/>
                  </a:lnTo>
                  <a:lnTo>
                    <a:pt x="833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04213" y="433070"/>
              <a:ext cx="268052" cy="443679"/>
            </a:xfrm>
            <a:custGeom>
              <a:avLst/>
              <a:gdLst/>
              <a:ahLst/>
              <a:cxnLst/>
              <a:rect l="0" t="0" r="0" b="0"/>
              <a:pathLst>
                <a:path w="268052" h="443679">
                  <a:moveTo>
                    <a:pt x="254419" y="72297"/>
                  </a:moveTo>
                  <a:lnTo>
                    <a:pt x="238778" y="99853"/>
                  </a:lnTo>
                  <a:lnTo>
                    <a:pt x="220090" y="156076"/>
                  </a:lnTo>
                  <a:lnTo>
                    <a:pt x="199805" y="206999"/>
                  </a:lnTo>
                  <a:lnTo>
                    <a:pt x="176127" y="264155"/>
                  </a:lnTo>
                  <a:lnTo>
                    <a:pt x="147561" y="320582"/>
                  </a:lnTo>
                  <a:lnTo>
                    <a:pt x="131451" y="380164"/>
                  </a:lnTo>
                  <a:lnTo>
                    <a:pt x="130326" y="393355"/>
                  </a:lnTo>
                  <a:lnTo>
                    <a:pt x="135316" y="414251"/>
                  </a:lnTo>
                  <a:lnTo>
                    <a:pt x="139922" y="423099"/>
                  </a:lnTo>
                  <a:lnTo>
                    <a:pt x="154398" y="436050"/>
                  </a:lnTo>
                  <a:lnTo>
                    <a:pt x="163172" y="441141"/>
                  </a:lnTo>
                  <a:lnTo>
                    <a:pt x="182279" y="443678"/>
                  </a:lnTo>
                  <a:lnTo>
                    <a:pt x="192287" y="442717"/>
                  </a:lnTo>
                  <a:lnTo>
                    <a:pt x="212767" y="432290"/>
                  </a:lnTo>
                  <a:lnTo>
                    <a:pt x="240908" y="406689"/>
                  </a:lnTo>
                  <a:lnTo>
                    <a:pt x="260944" y="376877"/>
                  </a:lnTo>
                  <a:lnTo>
                    <a:pt x="265788" y="366598"/>
                  </a:lnTo>
                  <a:lnTo>
                    <a:pt x="268051" y="345817"/>
                  </a:lnTo>
                  <a:lnTo>
                    <a:pt x="263987" y="324883"/>
                  </a:lnTo>
                  <a:lnTo>
                    <a:pt x="247375" y="293367"/>
                  </a:lnTo>
                  <a:lnTo>
                    <a:pt x="189459" y="230222"/>
                  </a:lnTo>
                  <a:lnTo>
                    <a:pt x="140679" y="194349"/>
                  </a:lnTo>
                  <a:lnTo>
                    <a:pt x="83950" y="156149"/>
                  </a:lnTo>
                  <a:lnTo>
                    <a:pt x="25735" y="106045"/>
                  </a:lnTo>
                  <a:lnTo>
                    <a:pt x="11231" y="89636"/>
                  </a:lnTo>
                  <a:lnTo>
                    <a:pt x="886" y="70645"/>
                  </a:lnTo>
                  <a:lnTo>
                    <a:pt x="0" y="60667"/>
                  </a:lnTo>
                  <a:lnTo>
                    <a:pt x="5253" y="40222"/>
                  </a:lnTo>
                  <a:lnTo>
                    <a:pt x="21365" y="14571"/>
                  </a:lnTo>
                  <a:lnTo>
                    <a:pt x="40485" y="5697"/>
                  </a:lnTo>
                  <a:lnTo>
                    <a:pt x="90887" y="0"/>
                  </a:lnTo>
                  <a:lnTo>
                    <a:pt x="132005" y="10192"/>
                  </a:lnTo>
                  <a:lnTo>
                    <a:pt x="168235" y="28029"/>
                  </a:lnTo>
                  <a:lnTo>
                    <a:pt x="195608" y="53722"/>
                  </a:lnTo>
                  <a:lnTo>
                    <a:pt x="222833" y="933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35215" y="401418"/>
              <a:ext cx="247640" cy="445989"/>
            </a:xfrm>
            <a:custGeom>
              <a:avLst/>
              <a:gdLst/>
              <a:ahLst/>
              <a:cxnLst/>
              <a:rect l="0" t="0" r="0" b="0"/>
              <a:pathLst>
                <a:path w="247640" h="445989">
                  <a:moveTo>
                    <a:pt x="234028" y="93421"/>
                  </a:moveTo>
                  <a:lnTo>
                    <a:pt x="180153" y="131677"/>
                  </a:lnTo>
                  <a:lnTo>
                    <a:pt x="151775" y="165457"/>
                  </a:lnTo>
                  <a:lnTo>
                    <a:pt x="120829" y="225133"/>
                  </a:lnTo>
                  <a:lnTo>
                    <a:pt x="94641" y="287028"/>
                  </a:lnTo>
                  <a:lnTo>
                    <a:pt x="80110" y="345527"/>
                  </a:lnTo>
                  <a:lnTo>
                    <a:pt x="80222" y="373924"/>
                  </a:lnTo>
                  <a:lnTo>
                    <a:pt x="93440" y="413879"/>
                  </a:lnTo>
                  <a:lnTo>
                    <a:pt x="105644" y="433159"/>
                  </a:lnTo>
                  <a:lnTo>
                    <a:pt x="114513" y="439236"/>
                  </a:lnTo>
                  <a:lnTo>
                    <a:pt x="136847" y="445988"/>
                  </a:lnTo>
                  <a:lnTo>
                    <a:pt x="170139" y="444200"/>
                  </a:lnTo>
                  <a:lnTo>
                    <a:pt x="202230" y="430672"/>
                  </a:lnTo>
                  <a:lnTo>
                    <a:pt x="228376" y="406257"/>
                  </a:lnTo>
                  <a:lnTo>
                    <a:pt x="245351" y="376796"/>
                  </a:lnTo>
                  <a:lnTo>
                    <a:pt x="247639" y="356236"/>
                  </a:lnTo>
                  <a:lnTo>
                    <a:pt x="243587" y="335400"/>
                  </a:lnTo>
                  <a:lnTo>
                    <a:pt x="226982" y="303938"/>
                  </a:lnTo>
                  <a:lnTo>
                    <a:pt x="170239" y="241985"/>
                  </a:lnTo>
                  <a:lnTo>
                    <a:pt x="113698" y="195607"/>
                  </a:lnTo>
                  <a:lnTo>
                    <a:pt x="56067" y="154566"/>
                  </a:lnTo>
                  <a:lnTo>
                    <a:pt x="15471" y="114078"/>
                  </a:lnTo>
                  <a:lnTo>
                    <a:pt x="3141" y="93243"/>
                  </a:lnTo>
                  <a:lnTo>
                    <a:pt x="0" y="69165"/>
                  </a:lnTo>
                  <a:lnTo>
                    <a:pt x="3674" y="45206"/>
                  </a:lnTo>
                  <a:lnTo>
                    <a:pt x="13105" y="26758"/>
                  </a:lnTo>
                  <a:lnTo>
                    <a:pt x="28215" y="13880"/>
                  </a:lnTo>
                  <a:lnTo>
                    <a:pt x="47799" y="5427"/>
                  </a:lnTo>
                  <a:lnTo>
                    <a:pt x="101619" y="0"/>
                  </a:lnTo>
                  <a:lnTo>
                    <a:pt x="131896" y="1598"/>
                  </a:lnTo>
                  <a:lnTo>
                    <a:pt x="157050" y="10107"/>
                  </a:lnTo>
                  <a:lnTo>
                    <a:pt x="176809" y="24807"/>
                  </a:lnTo>
                  <a:lnTo>
                    <a:pt x="192220" y="43039"/>
                  </a:lnTo>
                  <a:lnTo>
                    <a:pt x="208526" y="77100"/>
                  </a:lnTo>
                  <a:lnTo>
                    <a:pt x="212971" y="934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95626" y="505367"/>
              <a:ext cx="147401" cy="21058"/>
            </a:xfrm>
            <a:custGeom>
              <a:avLst/>
              <a:gdLst/>
              <a:ahLst/>
              <a:cxnLst/>
              <a:rect l="0" t="0" r="0" b="0"/>
              <a:pathLst>
                <a:path w="147401" h="21058">
                  <a:moveTo>
                    <a:pt x="147400" y="0"/>
                  </a:moveTo>
                  <a:lnTo>
                    <a:pt x="109922" y="8334"/>
                  </a:lnTo>
                  <a:lnTo>
                    <a:pt x="52084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16684" y="631709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2726" y="0"/>
                  </a:lnTo>
                  <a:lnTo>
                    <a:pt x="2777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22052" y="562949"/>
              <a:ext cx="200042" cy="5590"/>
            </a:xfrm>
            <a:custGeom>
              <a:avLst/>
              <a:gdLst/>
              <a:ahLst/>
              <a:cxnLst/>
              <a:rect l="0" t="0" r="0" b="0"/>
              <a:pathLst>
                <a:path w="200042" h="5590">
                  <a:moveTo>
                    <a:pt x="200041" y="5589"/>
                  </a:moveTo>
                  <a:lnTo>
                    <a:pt x="145897" y="5589"/>
                  </a:lnTo>
                  <a:lnTo>
                    <a:pt x="90950" y="0"/>
                  </a:lnTo>
                  <a:lnTo>
                    <a:pt x="37376" y="327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85514" y="347440"/>
              <a:ext cx="20891" cy="515897"/>
            </a:xfrm>
            <a:custGeom>
              <a:avLst/>
              <a:gdLst/>
              <a:ahLst/>
              <a:cxnLst/>
              <a:rect l="0" t="0" r="0" b="0"/>
              <a:pathLst>
                <a:path w="20891" h="515897">
                  <a:moveTo>
                    <a:pt x="20890" y="0"/>
                  </a:moveTo>
                  <a:lnTo>
                    <a:pt x="9437" y="57264"/>
                  </a:lnTo>
                  <a:lnTo>
                    <a:pt x="1730" y="118156"/>
                  </a:lnTo>
                  <a:lnTo>
                    <a:pt x="395" y="177859"/>
                  </a:lnTo>
                  <a:lnTo>
                    <a:pt x="0" y="230643"/>
                  </a:lnTo>
                  <a:lnTo>
                    <a:pt x="1036" y="290401"/>
                  </a:lnTo>
                  <a:lnTo>
                    <a:pt x="8173" y="353504"/>
                  </a:lnTo>
                  <a:lnTo>
                    <a:pt x="9713" y="409289"/>
                  </a:lnTo>
                  <a:lnTo>
                    <a:pt x="10169" y="459742"/>
                  </a:lnTo>
                  <a:lnTo>
                    <a:pt x="10362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84037" y="410611"/>
              <a:ext cx="311839" cy="256196"/>
            </a:xfrm>
            <a:custGeom>
              <a:avLst/>
              <a:gdLst/>
              <a:ahLst/>
              <a:cxnLst/>
              <a:rect l="0" t="0" r="0" b="0"/>
              <a:pathLst>
                <a:path w="311839" h="256196">
                  <a:moveTo>
                    <a:pt x="311838" y="189513"/>
                  </a:moveTo>
                  <a:lnTo>
                    <a:pt x="262287" y="204167"/>
                  </a:lnTo>
                  <a:lnTo>
                    <a:pt x="211759" y="214262"/>
                  </a:lnTo>
                  <a:lnTo>
                    <a:pt x="154679" y="228153"/>
                  </a:lnTo>
                  <a:lnTo>
                    <a:pt x="92625" y="242162"/>
                  </a:lnTo>
                  <a:lnTo>
                    <a:pt x="34960" y="256195"/>
                  </a:lnTo>
                  <a:lnTo>
                    <a:pt x="23138" y="256194"/>
                  </a:lnTo>
                  <a:lnTo>
                    <a:pt x="3763" y="249955"/>
                  </a:lnTo>
                  <a:lnTo>
                    <a:pt x="0" y="242676"/>
                  </a:lnTo>
                  <a:lnTo>
                    <a:pt x="2058" y="222109"/>
                  </a:lnTo>
                  <a:lnTo>
                    <a:pt x="22443" y="170779"/>
                  </a:lnTo>
                  <a:lnTo>
                    <a:pt x="49000" y="112459"/>
                  </a:lnTo>
                  <a:lnTo>
                    <a:pt x="76776" y="50550"/>
                  </a:lnTo>
                  <a:lnTo>
                    <a:pt x="1012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937450" y="1430009"/>
            <a:ext cx="894924" cy="425776"/>
            <a:chOff x="2937450" y="1430009"/>
            <a:chExt cx="894924" cy="425776"/>
          </a:xfrm>
        </p:grpSpPr>
        <p:sp>
          <p:nvSpPr>
            <p:cNvPr id="13" name="Freeform 12"/>
            <p:cNvSpPr/>
            <p:nvPr/>
          </p:nvSpPr>
          <p:spPr>
            <a:xfrm>
              <a:off x="2937450" y="1621388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09840" y="4940"/>
                  </a:lnTo>
                  <a:lnTo>
                    <a:pt x="55665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65420" y="1459752"/>
              <a:ext cx="219513" cy="396033"/>
            </a:xfrm>
            <a:custGeom>
              <a:avLst/>
              <a:gdLst/>
              <a:ahLst/>
              <a:cxnLst/>
              <a:rect l="0" t="0" r="0" b="0"/>
              <a:pathLst>
                <a:path w="219513" h="396033">
                  <a:moveTo>
                    <a:pt x="219512" y="35294"/>
                  </a:moveTo>
                  <a:lnTo>
                    <a:pt x="173731" y="89409"/>
                  </a:lnTo>
                  <a:lnTo>
                    <a:pt x="132678" y="146839"/>
                  </a:lnTo>
                  <a:lnTo>
                    <a:pt x="112155" y="175709"/>
                  </a:lnTo>
                  <a:lnTo>
                    <a:pt x="90312" y="234185"/>
                  </a:lnTo>
                  <a:lnTo>
                    <a:pt x="76921" y="285628"/>
                  </a:lnTo>
                  <a:lnTo>
                    <a:pt x="74250" y="313060"/>
                  </a:lnTo>
                  <a:lnTo>
                    <a:pt x="79302" y="337730"/>
                  </a:lnTo>
                  <a:lnTo>
                    <a:pt x="95300" y="368230"/>
                  </a:lnTo>
                  <a:lnTo>
                    <a:pt x="101610" y="376574"/>
                  </a:lnTo>
                  <a:lnTo>
                    <a:pt x="121098" y="388965"/>
                  </a:lnTo>
                  <a:lnTo>
                    <a:pt x="144187" y="396032"/>
                  </a:lnTo>
                  <a:lnTo>
                    <a:pt x="166147" y="395274"/>
                  </a:lnTo>
                  <a:lnTo>
                    <a:pt x="184486" y="384798"/>
                  </a:lnTo>
                  <a:lnTo>
                    <a:pt x="199266" y="368444"/>
                  </a:lnTo>
                  <a:lnTo>
                    <a:pt x="209734" y="349477"/>
                  </a:lnTo>
                  <a:lnTo>
                    <a:pt x="216615" y="307890"/>
                  </a:lnTo>
                  <a:lnTo>
                    <a:pt x="207475" y="264112"/>
                  </a:lnTo>
                  <a:lnTo>
                    <a:pt x="184360" y="227095"/>
                  </a:lnTo>
                  <a:lnTo>
                    <a:pt x="126481" y="175585"/>
                  </a:lnTo>
                  <a:lnTo>
                    <a:pt x="72340" y="137520"/>
                  </a:lnTo>
                  <a:lnTo>
                    <a:pt x="25090" y="102034"/>
                  </a:lnTo>
                  <a:lnTo>
                    <a:pt x="2548" y="69757"/>
                  </a:lnTo>
                  <a:lnTo>
                    <a:pt x="0" y="58269"/>
                  </a:lnTo>
                  <a:lnTo>
                    <a:pt x="3408" y="36147"/>
                  </a:lnTo>
                  <a:lnTo>
                    <a:pt x="9932" y="27674"/>
                  </a:lnTo>
                  <a:lnTo>
                    <a:pt x="40301" y="10160"/>
                  </a:lnTo>
                  <a:lnTo>
                    <a:pt x="61484" y="1506"/>
                  </a:lnTo>
                  <a:lnTo>
                    <a:pt x="82597" y="0"/>
                  </a:lnTo>
                  <a:lnTo>
                    <a:pt x="145813" y="37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50113" y="1430009"/>
              <a:ext cx="182261" cy="380935"/>
            </a:xfrm>
            <a:custGeom>
              <a:avLst/>
              <a:gdLst/>
              <a:ahLst/>
              <a:cxnLst/>
              <a:rect l="0" t="0" r="0" b="0"/>
              <a:pathLst>
                <a:path w="182261" h="380935">
                  <a:moveTo>
                    <a:pt x="182260" y="75566"/>
                  </a:moveTo>
                  <a:lnTo>
                    <a:pt x="131265" y="129680"/>
                  </a:lnTo>
                  <a:lnTo>
                    <a:pt x="94739" y="189450"/>
                  </a:lnTo>
                  <a:lnTo>
                    <a:pt x="59456" y="247089"/>
                  </a:lnTo>
                  <a:lnTo>
                    <a:pt x="43968" y="276516"/>
                  </a:lnTo>
                  <a:lnTo>
                    <a:pt x="37559" y="313051"/>
                  </a:lnTo>
                  <a:lnTo>
                    <a:pt x="41250" y="347923"/>
                  </a:lnTo>
                  <a:lnTo>
                    <a:pt x="49789" y="366629"/>
                  </a:lnTo>
                  <a:lnTo>
                    <a:pt x="55341" y="374893"/>
                  </a:lnTo>
                  <a:lnTo>
                    <a:pt x="63722" y="379232"/>
                  </a:lnTo>
                  <a:lnTo>
                    <a:pt x="85513" y="380934"/>
                  </a:lnTo>
                  <a:lnTo>
                    <a:pt x="104556" y="374672"/>
                  </a:lnTo>
                  <a:lnTo>
                    <a:pt x="135845" y="351587"/>
                  </a:lnTo>
                  <a:lnTo>
                    <a:pt x="157459" y="320217"/>
                  </a:lnTo>
                  <a:lnTo>
                    <a:pt x="167502" y="281286"/>
                  </a:lnTo>
                  <a:lnTo>
                    <a:pt x="164889" y="245704"/>
                  </a:lnTo>
                  <a:lnTo>
                    <a:pt x="151116" y="212935"/>
                  </a:lnTo>
                  <a:lnTo>
                    <a:pt x="132218" y="186588"/>
                  </a:lnTo>
                  <a:lnTo>
                    <a:pt x="78126" y="146439"/>
                  </a:lnTo>
                  <a:lnTo>
                    <a:pt x="17997" y="90054"/>
                  </a:lnTo>
                  <a:lnTo>
                    <a:pt x="2048" y="63091"/>
                  </a:lnTo>
                  <a:lnTo>
                    <a:pt x="0" y="39996"/>
                  </a:lnTo>
                  <a:lnTo>
                    <a:pt x="1092" y="27286"/>
                  </a:lnTo>
                  <a:lnTo>
                    <a:pt x="5329" y="17643"/>
                  </a:lnTo>
                  <a:lnTo>
                    <a:pt x="19396" y="3809"/>
                  </a:lnTo>
                  <a:lnTo>
                    <a:pt x="40466" y="0"/>
                  </a:lnTo>
                  <a:lnTo>
                    <a:pt x="64258" y="3376"/>
                  </a:lnTo>
                  <a:lnTo>
                    <a:pt x="86531" y="12676"/>
                  </a:lnTo>
                  <a:lnTo>
                    <a:pt x="101888" y="24608"/>
                  </a:lnTo>
                  <a:lnTo>
                    <a:pt x="119089" y="439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611482" y="1355350"/>
            <a:ext cx="770862" cy="405925"/>
            <a:chOff x="4611482" y="1355350"/>
            <a:chExt cx="770862" cy="405925"/>
          </a:xfrm>
        </p:grpSpPr>
        <p:sp>
          <p:nvSpPr>
            <p:cNvPr id="17" name="Freeform 16"/>
            <p:cNvSpPr/>
            <p:nvPr/>
          </p:nvSpPr>
          <p:spPr>
            <a:xfrm>
              <a:off x="4611482" y="1526632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24305" y="14471"/>
                  </a:lnTo>
                  <a:lnTo>
                    <a:pt x="64520" y="25779"/>
                  </a:lnTo>
                  <a:lnTo>
                    <a:pt x="11731" y="3082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24933" y="1362529"/>
              <a:ext cx="223503" cy="379835"/>
            </a:xfrm>
            <a:custGeom>
              <a:avLst/>
              <a:gdLst/>
              <a:ahLst/>
              <a:cxnLst/>
              <a:rect l="0" t="0" r="0" b="0"/>
              <a:pathLst>
                <a:path w="223503" h="379835">
                  <a:moveTo>
                    <a:pt x="223502" y="79875"/>
                  </a:moveTo>
                  <a:lnTo>
                    <a:pt x="201145" y="85464"/>
                  </a:lnTo>
                  <a:lnTo>
                    <a:pt x="170474" y="105707"/>
                  </a:lnTo>
                  <a:lnTo>
                    <a:pt x="122309" y="155457"/>
                  </a:lnTo>
                  <a:lnTo>
                    <a:pt x="86708" y="211678"/>
                  </a:lnTo>
                  <a:lnTo>
                    <a:pt x="73797" y="230871"/>
                  </a:lnTo>
                  <a:lnTo>
                    <a:pt x="61122" y="267984"/>
                  </a:lnTo>
                  <a:lnTo>
                    <a:pt x="58016" y="308616"/>
                  </a:lnTo>
                  <a:lnTo>
                    <a:pt x="65155" y="347951"/>
                  </a:lnTo>
                  <a:lnTo>
                    <a:pt x="75526" y="367086"/>
                  </a:lnTo>
                  <a:lnTo>
                    <a:pt x="83907" y="373124"/>
                  </a:lnTo>
                  <a:lnTo>
                    <a:pt x="105698" y="379834"/>
                  </a:lnTo>
                  <a:lnTo>
                    <a:pt x="138684" y="378022"/>
                  </a:lnTo>
                  <a:lnTo>
                    <a:pt x="156949" y="366803"/>
                  </a:lnTo>
                  <a:lnTo>
                    <a:pt x="171696" y="350118"/>
                  </a:lnTo>
                  <a:lnTo>
                    <a:pt x="182150" y="331004"/>
                  </a:lnTo>
                  <a:lnTo>
                    <a:pt x="184456" y="304572"/>
                  </a:lnTo>
                  <a:lnTo>
                    <a:pt x="180412" y="275666"/>
                  </a:lnTo>
                  <a:lnTo>
                    <a:pt x="163811" y="239663"/>
                  </a:lnTo>
                  <a:lnTo>
                    <a:pt x="113136" y="182030"/>
                  </a:lnTo>
                  <a:lnTo>
                    <a:pt x="55994" y="132105"/>
                  </a:lnTo>
                  <a:lnTo>
                    <a:pt x="15459" y="90322"/>
                  </a:lnTo>
                  <a:lnTo>
                    <a:pt x="3137" y="69310"/>
                  </a:lnTo>
                  <a:lnTo>
                    <a:pt x="0" y="48273"/>
                  </a:lnTo>
                  <a:lnTo>
                    <a:pt x="801" y="37750"/>
                  </a:lnTo>
                  <a:lnTo>
                    <a:pt x="11050" y="19818"/>
                  </a:lnTo>
                  <a:lnTo>
                    <a:pt x="18696" y="11761"/>
                  </a:lnTo>
                  <a:lnTo>
                    <a:pt x="39670" y="2809"/>
                  </a:lnTo>
                  <a:lnTo>
                    <a:pt x="63421" y="0"/>
                  </a:lnTo>
                  <a:lnTo>
                    <a:pt x="104144" y="7728"/>
                  </a:lnTo>
                  <a:lnTo>
                    <a:pt x="128746" y="167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87281" y="1355350"/>
              <a:ext cx="195063" cy="405925"/>
            </a:xfrm>
            <a:custGeom>
              <a:avLst/>
              <a:gdLst/>
              <a:ahLst/>
              <a:cxnLst/>
              <a:rect l="0" t="0" r="0" b="0"/>
              <a:pathLst>
                <a:path w="195063" h="405925">
                  <a:moveTo>
                    <a:pt x="171724" y="55468"/>
                  </a:moveTo>
                  <a:lnTo>
                    <a:pt x="129062" y="114247"/>
                  </a:lnTo>
                  <a:lnTo>
                    <a:pt x="101426" y="165475"/>
                  </a:lnTo>
                  <a:lnTo>
                    <a:pt x="74606" y="219484"/>
                  </a:lnTo>
                  <a:lnTo>
                    <a:pt x="61970" y="255364"/>
                  </a:lnTo>
                  <a:lnTo>
                    <a:pt x="57107" y="308817"/>
                  </a:lnTo>
                  <a:lnTo>
                    <a:pt x="59385" y="347343"/>
                  </a:lnTo>
                  <a:lnTo>
                    <a:pt x="65643" y="368854"/>
                  </a:lnTo>
                  <a:lnTo>
                    <a:pt x="76224" y="386214"/>
                  </a:lnTo>
                  <a:lnTo>
                    <a:pt x="91845" y="398608"/>
                  </a:lnTo>
                  <a:lnTo>
                    <a:pt x="100924" y="403551"/>
                  </a:lnTo>
                  <a:lnTo>
                    <a:pt x="123490" y="405924"/>
                  </a:lnTo>
                  <a:lnTo>
                    <a:pt x="136058" y="404919"/>
                  </a:lnTo>
                  <a:lnTo>
                    <a:pt x="159382" y="394443"/>
                  </a:lnTo>
                  <a:lnTo>
                    <a:pt x="179107" y="378089"/>
                  </a:lnTo>
                  <a:lnTo>
                    <a:pt x="191773" y="359123"/>
                  </a:lnTo>
                  <a:lnTo>
                    <a:pt x="195062" y="332755"/>
                  </a:lnTo>
                  <a:lnTo>
                    <a:pt x="187642" y="279347"/>
                  </a:lnTo>
                  <a:lnTo>
                    <a:pt x="167082" y="245805"/>
                  </a:lnTo>
                  <a:lnTo>
                    <a:pt x="115351" y="192447"/>
                  </a:lnTo>
                  <a:lnTo>
                    <a:pt x="57975" y="139710"/>
                  </a:lnTo>
                  <a:lnTo>
                    <a:pt x="11946" y="76526"/>
                  </a:lnTo>
                  <a:lnTo>
                    <a:pt x="2056" y="55469"/>
                  </a:lnTo>
                  <a:lnTo>
                    <a:pt x="0" y="31292"/>
                  </a:lnTo>
                  <a:lnTo>
                    <a:pt x="1089" y="18294"/>
                  </a:lnTo>
                  <a:lnTo>
                    <a:pt x="6495" y="9628"/>
                  </a:lnTo>
                  <a:lnTo>
                    <a:pt x="14778" y="3851"/>
                  </a:lnTo>
                  <a:lnTo>
                    <a:pt x="24979" y="0"/>
                  </a:lnTo>
                  <a:lnTo>
                    <a:pt x="67283" y="169"/>
                  </a:lnTo>
                  <a:lnTo>
                    <a:pt x="108553" y="133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390097" y="2505782"/>
            <a:ext cx="2653054" cy="408230"/>
            <a:chOff x="2390097" y="2505782"/>
            <a:chExt cx="2653054" cy="408230"/>
          </a:xfrm>
        </p:grpSpPr>
        <p:sp>
          <p:nvSpPr>
            <p:cNvPr id="21" name="Freeform 20"/>
            <p:cNvSpPr/>
            <p:nvPr/>
          </p:nvSpPr>
          <p:spPr>
            <a:xfrm>
              <a:off x="2390097" y="2668848"/>
              <a:ext cx="330512" cy="245164"/>
            </a:xfrm>
            <a:custGeom>
              <a:avLst/>
              <a:gdLst/>
              <a:ahLst/>
              <a:cxnLst/>
              <a:rect l="0" t="0" r="0" b="0"/>
              <a:pathLst>
                <a:path w="330512" h="245164">
                  <a:moveTo>
                    <a:pt x="10400" y="47504"/>
                  </a:moveTo>
                  <a:lnTo>
                    <a:pt x="10400" y="96435"/>
                  </a:lnTo>
                  <a:lnTo>
                    <a:pt x="10400" y="155565"/>
                  </a:lnTo>
                  <a:lnTo>
                    <a:pt x="10400" y="212305"/>
                  </a:lnTo>
                  <a:lnTo>
                    <a:pt x="10400" y="240462"/>
                  </a:lnTo>
                  <a:lnTo>
                    <a:pt x="9230" y="245163"/>
                  </a:lnTo>
                  <a:lnTo>
                    <a:pt x="7280" y="243617"/>
                  </a:lnTo>
                  <a:lnTo>
                    <a:pt x="3164" y="229422"/>
                  </a:lnTo>
                  <a:lnTo>
                    <a:pt x="522" y="179061"/>
                  </a:lnTo>
                  <a:lnTo>
                    <a:pt x="0" y="118724"/>
                  </a:lnTo>
                  <a:lnTo>
                    <a:pt x="9472" y="62915"/>
                  </a:lnTo>
                  <a:lnTo>
                    <a:pt x="20126" y="39146"/>
                  </a:lnTo>
                  <a:lnTo>
                    <a:pt x="35780" y="23122"/>
                  </a:lnTo>
                  <a:lnTo>
                    <a:pt x="44867" y="17211"/>
                  </a:lnTo>
                  <a:lnTo>
                    <a:pt x="53265" y="15611"/>
                  </a:lnTo>
                  <a:lnTo>
                    <a:pt x="61204" y="16883"/>
                  </a:lnTo>
                  <a:lnTo>
                    <a:pt x="96344" y="35736"/>
                  </a:lnTo>
                  <a:lnTo>
                    <a:pt x="121133" y="66374"/>
                  </a:lnTo>
                  <a:lnTo>
                    <a:pt x="129805" y="91766"/>
                  </a:lnTo>
                  <a:lnTo>
                    <a:pt x="132117" y="105088"/>
                  </a:lnTo>
                  <a:lnTo>
                    <a:pt x="131319" y="110460"/>
                  </a:lnTo>
                  <a:lnTo>
                    <a:pt x="128447" y="110531"/>
                  </a:lnTo>
                  <a:lnTo>
                    <a:pt x="124193" y="107070"/>
                  </a:lnTo>
                  <a:lnTo>
                    <a:pt x="122586" y="87626"/>
                  </a:lnTo>
                  <a:lnTo>
                    <a:pt x="126941" y="62996"/>
                  </a:lnTo>
                  <a:lnTo>
                    <a:pt x="143716" y="34807"/>
                  </a:lnTo>
                  <a:lnTo>
                    <a:pt x="160899" y="14955"/>
                  </a:lnTo>
                  <a:lnTo>
                    <a:pt x="183353" y="3792"/>
                  </a:lnTo>
                  <a:lnTo>
                    <a:pt x="207761" y="0"/>
                  </a:lnTo>
                  <a:lnTo>
                    <a:pt x="230307" y="2215"/>
                  </a:lnTo>
                  <a:lnTo>
                    <a:pt x="248907" y="10218"/>
                  </a:lnTo>
                  <a:lnTo>
                    <a:pt x="279911" y="34419"/>
                  </a:lnTo>
                  <a:lnTo>
                    <a:pt x="301475" y="60395"/>
                  </a:lnTo>
                  <a:lnTo>
                    <a:pt x="325302" y="122439"/>
                  </a:lnTo>
                  <a:lnTo>
                    <a:pt x="330511" y="148659"/>
                  </a:lnTo>
                  <a:lnTo>
                    <a:pt x="326255" y="205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11150" y="2674238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78335" y="8333"/>
                  </a:lnTo>
                  <a:lnTo>
                    <a:pt x="17941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63792" y="2768994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109315" y="7236"/>
                  </a:lnTo>
                  <a:lnTo>
                    <a:pt x="56212" y="1299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74404" y="2642653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7940" y="0"/>
                  </a:lnTo>
                  <a:lnTo>
                    <a:pt x="288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49029" y="2505782"/>
              <a:ext cx="20215" cy="357970"/>
            </a:xfrm>
            <a:custGeom>
              <a:avLst/>
              <a:gdLst/>
              <a:ahLst/>
              <a:cxnLst/>
              <a:rect l="0" t="0" r="0" b="0"/>
              <a:pathLst>
                <a:path w="20215" h="357970">
                  <a:moveTo>
                    <a:pt x="20214" y="0"/>
                  </a:moveTo>
                  <a:lnTo>
                    <a:pt x="5560" y="55141"/>
                  </a:lnTo>
                  <a:lnTo>
                    <a:pt x="1054" y="109145"/>
                  </a:lnTo>
                  <a:lnTo>
                    <a:pt x="0" y="152234"/>
                  </a:lnTo>
                  <a:lnTo>
                    <a:pt x="702" y="196341"/>
                  </a:lnTo>
                  <a:lnTo>
                    <a:pt x="7674" y="252887"/>
                  </a:lnTo>
                  <a:lnTo>
                    <a:pt x="17390" y="314509"/>
                  </a:lnTo>
                  <a:lnTo>
                    <a:pt x="202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56071" y="2600538"/>
              <a:ext cx="192116" cy="145413"/>
            </a:xfrm>
            <a:custGeom>
              <a:avLst/>
              <a:gdLst/>
              <a:ahLst/>
              <a:cxnLst/>
              <a:rect l="0" t="0" r="0" b="0"/>
              <a:pathLst>
                <a:path w="192116" h="145413">
                  <a:moveTo>
                    <a:pt x="192115" y="126342"/>
                  </a:moveTo>
                  <a:lnTo>
                    <a:pt x="175347" y="120753"/>
                  </a:lnTo>
                  <a:lnTo>
                    <a:pt x="157757" y="121129"/>
                  </a:lnTo>
                  <a:lnTo>
                    <a:pt x="106690" y="130902"/>
                  </a:lnTo>
                  <a:lnTo>
                    <a:pt x="48682" y="142927"/>
                  </a:lnTo>
                  <a:lnTo>
                    <a:pt x="20353" y="145412"/>
                  </a:lnTo>
                  <a:lnTo>
                    <a:pt x="10926" y="141395"/>
                  </a:lnTo>
                  <a:lnTo>
                    <a:pt x="4642" y="134038"/>
                  </a:lnTo>
                  <a:lnTo>
                    <a:pt x="453" y="124454"/>
                  </a:lnTo>
                  <a:lnTo>
                    <a:pt x="0" y="115725"/>
                  </a:lnTo>
                  <a:lnTo>
                    <a:pt x="21245" y="62085"/>
                  </a:lnTo>
                  <a:lnTo>
                    <a:pt x="552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00870" y="2684766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4778" y="5590"/>
                  </a:lnTo>
                  <a:lnTo>
                    <a:pt x="24319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84765" y="2576903"/>
              <a:ext cx="184444" cy="323022"/>
            </a:xfrm>
            <a:custGeom>
              <a:avLst/>
              <a:gdLst/>
              <a:ahLst/>
              <a:cxnLst/>
              <a:rect l="0" t="0" r="0" b="0"/>
              <a:pathLst>
                <a:path w="184444" h="323022">
                  <a:moveTo>
                    <a:pt x="179359" y="34164"/>
                  </a:moveTo>
                  <a:lnTo>
                    <a:pt x="125245" y="91398"/>
                  </a:lnTo>
                  <a:lnTo>
                    <a:pt x="89521" y="150365"/>
                  </a:lnTo>
                  <a:lnTo>
                    <a:pt x="66251" y="206509"/>
                  </a:lnTo>
                  <a:lnTo>
                    <a:pt x="56938" y="256415"/>
                  </a:lnTo>
                  <a:lnTo>
                    <a:pt x="57100" y="287360"/>
                  </a:lnTo>
                  <a:lnTo>
                    <a:pt x="64970" y="308912"/>
                  </a:lnTo>
                  <a:lnTo>
                    <a:pt x="72684" y="315596"/>
                  </a:lnTo>
                  <a:lnTo>
                    <a:pt x="93733" y="323021"/>
                  </a:lnTo>
                  <a:lnTo>
                    <a:pt x="103558" y="322662"/>
                  </a:lnTo>
                  <a:lnTo>
                    <a:pt x="120713" y="316023"/>
                  </a:lnTo>
                  <a:lnTo>
                    <a:pt x="158026" y="291528"/>
                  </a:lnTo>
                  <a:lnTo>
                    <a:pt x="174167" y="273720"/>
                  </a:lnTo>
                  <a:lnTo>
                    <a:pt x="182901" y="247868"/>
                  </a:lnTo>
                  <a:lnTo>
                    <a:pt x="184443" y="219221"/>
                  </a:lnTo>
                  <a:lnTo>
                    <a:pt x="172156" y="183362"/>
                  </a:lnTo>
                  <a:lnTo>
                    <a:pt x="152529" y="151680"/>
                  </a:lnTo>
                  <a:lnTo>
                    <a:pt x="123836" y="126955"/>
                  </a:lnTo>
                  <a:lnTo>
                    <a:pt x="72812" y="97640"/>
                  </a:lnTo>
                  <a:lnTo>
                    <a:pt x="14463" y="68346"/>
                  </a:lnTo>
                  <a:lnTo>
                    <a:pt x="1567" y="51696"/>
                  </a:lnTo>
                  <a:lnTo>
                    <a:pt x="0" y="42342"/>
                  </a:lnTo>
                  <a:lnTo>
                    <a:pt x="4497" y="22591"/>
                  </a:lnTo>
                  <a:lnTo>
                    <a:pt x="10142" y="14750"/>
                  </a:lnTo>
                  <a:lnTo>
                    <a:pt x="25773" y="2919"/>
                  </a:lnTo>
                  <a:lnTo>
                    <a:pt x="47537" y="0"/>
                  </a:lnTo>
                  <a:lnTo>
                    <a:pt x="108664" y="2239"/>
                  </a:lnTo>
                  <a:lnTo>
                    <a:pt x="126717" y="25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20560" y="2525941"/>
              <a:ext cx="222591" cy="383338"/>
            </a:xfrm>
            <a:custGeom>
              <a:avLst/>
              <a:gdLst/>
              <a:ahLst/>
              <a:cxnLst/>
              <a:rect l="0" t="0" r="0" b="0"/>
              <a:pathLst>
                <a:path w="222591" h="383338">
                  <a:moveTo>
                    <a:pt x="222590" y="127240"/>
                  </a:moveTo>
                  <a:lnTo>
                    <a:pt x="168475" y="173021"/>
                  </a:lnTo>
                  <a:lnTo>
                    <a:pt x="118281" y="229715"/>
                  </a:lnTo>
                  <a:lnTo>
                    <a:pt x="84880" y="284797"/>
                  </a:lnTo>
                  <a:lnTo>
                    <a:pt x="72473" y="327822"/>
                  </a:lnTo>
                  <a:lnTo>
                    <a:pt x="74373" y="354428"/>
                  </a:lnTo>
                  <a:lnTo>
                    <a:pt x="78155" y="366436"/>
                  </a:lnTo>
                  <a:lnTo>
                    <a:pt x="85356" y="374441"/>
                  </a:lnTo>
                  <a:lnTo>
                    <a:pt x="105835" y="383337"/>
                  </a:lnTo>
                  <a:lnTo>
                    <a:pt x="130534" y="381051"/>
                  </a:lnTo>
                  <a:lnTo>
                    <a:pt x="178930" y="360519"/>
                  </a:lnTo>
                  <a:lnTo>
                    <a:pt x="194607" y="341274"/>
                  </a:lnTo>
                  <a:lnTo>
                    <a:pt x="200425" y="329591"/>
                  </a:lnTo>
                  <a:lnTo>
                    <a:pt x="203770" y="307251"/>
                  </a:lnTo>
                  <a:lnTo>
                    <a:pt x="200188" y="285624"/>
                  </a:lnTo>
                  <a:lnTo>
                    <a:pt x="185017" y="254887"/>
                  </a:lnTo>
                  <a:lnTo>
                    <a:pt x="164534" y="230442"/>
                  </a:lnTo>
                  <a:lnTo>
                    <a:pt x="105131" y="187027"/>
                  </a:lnTo>
                  <a:lnTo>
                    <a:pt x="45006" y="146234"/>
                  </a:lnTo>
                  <a:lnTo>
                    <a:pt x="4276" y="84945"/>
                  </a:lnTo>
                  <a:lnTo>
                    <a:pt x="0" y="63989"/>
                  </a:lnTo>
                  <a:lnTo>
                    <a:pt x="497" y="53487"/>
                  </a:lnTo>
                  <a:lnTo>
                    <a:pt x="7289" y="35579"/>
                  </a:lnTo>
                  <a:lnTo>
                    <a:pt x="19276" y="19821"/>
                  </a:lnTo>
                  <a:lnTo>
                    <a:pt x="36302" y="5019"/>
                  </a:lnTo>
                  <a:lnTo>
                    <a:pt x="61807" y="0"/>
                  </a:lnTo>
                  <a:lnTo>
                    <a:pt x="120250" y="6310"/>
                  </a:lnTo>
                  <a:lnTo>
                    <a:pt x="167280" y="19991"/>
                  </a:lnTo>
                  <a:lnTo>
                    <a:pt x="212061" y="53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517880" y="3569160"/>
            <a:ext cx="756483" cy="271385"/>
            <a:chOff x="2517880" y="3569160"/>
            <a:chExt cx="756483" cy="271385"/>
          </a:xfrm>
        </p:grpSpPr>
        <p:sp>
          <p:nvSpPr>
            <p:cNvPr id="31" name="Freeform 30"/>
            <p:cNvSpPr/>
            <p:nvPr/>
          </p:nvSpPr>
          <p:spPr>
            <a:xfrm>
              <a:off x="2517880" y="3621470"/>
              <a:ext cx="345872" cy="219075"/>
            </a:xfrm>
            <a:custGeom>
              <a:avLst/>
              <a:gdLst/>
              <a:ahLst/>
              <a:cxnLst/>
              <a:rect l="0" t="0" r="0" b="0"/>
              <a:pathLst>
                <a:path w="345872" h="219075">
                  <a:moveTo>
                    <a:pt x="19487" y="31918"/>
                  </a:moveTo>
                  <a:lnTo>
                    <a:pt x="13898" y="48686"/>
                  </a:lnTo>
                  <a:lnTo>
                    <a:pt x="18340" y="101434"/>
                  </a:lnTo>
                  <a:lnTo>
                    <a:pt x="27363" y="158127"/>
                  </a:lnTo>
                  <a:lnTo>
                    <a:pt x="29492" y="214386"/>
                  </a:lnTo>
                  <a:lnTo>
                    <a:pt x="28497" y="219074"/>
                  </a:lnTo>
                  <a:lnTo>
                    <a:pt x="26664" y="217520"/>
                  </a:lnTo>
                  <a:lnTo>
                    <a:pt x="8665" y="156068"/>
                  </a:lnTo>
                  <a:lnTo>
                    <a:pt x="452" y="101675"/>
                  </a:lnTo>
                  <a:lnTo>
                    <a:pt x="0" y="47040"/>
                  </a:lnTo>
                  <a:lnTo>
                    <a:pt x="4197" y="23431"/>
                  </a:lnTo>
                  <a:lnTo>
                    <a:pt x="9294" y="14562"/>
                  </a:lnTo>
                  <a:lnTo>
                    <a:pt x="24316" y="1588"/>
                  </a:lnTo>
                  <a:lnTo>
                    <a:pt x="33235" y="0"/>
                  </a:lnTo>
                  <a:lnTo>
                    <a:pt x="52503" y="4474"/>
                  </a:lnTo>
                  <a:lnTo>
                    <a:pt x="92300" y="26410"/>
                  </a:lnTo>
                  <a:lnTo>
                    <a:pt x="108780" y="39609"/>
                  </a:lnTo>
                  <a:lnTo>
                    <a:pt x="125623" y="65782"/>
                  </a:lnTo>
                  <a:lnTo>
                    <a:pt x="139455" y="99049"/>
                  </a:lnTo>
                  <a:lnTo>
                    <a:pt x="138222" y="86904"/>
                  </a:lnTo>
                  <a:lnTo>
                    <a:pt x="141668" y="70394"/>
                  </a:lnTo>
                  <a:lnTo>
                    <a:pt x="155775" y="46958"/>
                  </a:lnTo>
                  <a:lnTo>
                    <a:pt x="174773" y="25196"/>
                  </a:lnTo>
                  <a:lnTo>
                    <a:pt x="194568" y="17232"/>
                  </a:lnTo>
                  <a:lnTo>
                    <a:pt x="218964" y="14863"/>
                  </a:lnTo>
                  <a:lnTo>
                    <a:pt x="245404" y="17709"/>
                  </a:lnTo>
                  <a:lnTo>
                    <a:pt x="266514" y="29112"/>
                  </a:lnTo>
                  <a:lnTo>
                    <a:pt x="313789" y="85239"/>
                  </a:lnTo>
                  <a:lnTo>
                    <a:pt x="332076" y="119467"/>
                  </a:lnTo>
                  <a:lnTo>
                    <a:pt x="341783" y="156125"/>
                  </a:lnTo>
                  <a:lnTo>
                    <a:pt x="345871" y="1898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084849" y="3569160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52386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137492" y="3657851"/>
              <a:ext cx="136871" cy="16595"/>
            </a:xfrm>
            <a:custGeom>
              <a:avLst/>
              <a:gdLst/>
              <a:ahLst/>
              <a:cxnLst/>
              <a:rect l="0" t="0" r="0" b="0"/>
              <a:pathLst>
                <a:path w="136871" h="16595">
                  <a:moveTo>
                    <a:pt x="136870" y="6066"/>
                  </a:moveTo>
                  <a:lnTo>
                    <a:pt x="103248" y="0"/>
                  </a:lnTo>
                  <a:lnTo>
                    <a:pt x="48427" y="7641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516518" y="3348062"/>
            <a:ext cx="1924846" cy="579068"/>
            <a:chOff x="3516518" y="3348062"/>
            <a:chExt cx="1924846" cy="579068"/>
          </a:xfrm>
        </p:grpSpPr>
        <p:sp>
          <p:nvSpPr>
            <p:cNvPr id="35" name="Freeform 34"/>
            <p:cNvSpPr/>
            <p:nvPr/>
          </p:nvSpPr>
          <p:spPr>
            <a:xfrm>
              <a:off x="3516518" y="3632331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7807" y="8333"/>
                  </a:lnTo>
                  <a:lnTo>
                    <a:pt x="32959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906072" y="3432290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5590" y="206528"/>
                  </a:lnTo>
                  <a:lnTo>
                    <a:pt x="9553" y="268696"/>
                  </a:lnTo>
                  <a:lnTo>
                    <a:pt x="10240" y="318779"/>
                  </a:lnTo>
                  <a:lnTo>
                    <a:pt x="10471" y="368858"/>
                  </a:lnTo>
                  <a:lnTo>
                    <a:pt x="10529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713676" y="3484932"/>
              <a:ext cx="202926" cy="176869"/>
            </a:xfrm>
            <a:custGeom>
              <a:avLst/>
              <a:gdLst/>
              <a:ahLst/>
              <a:cxnLst/>
              <a:rect l="0" t="0" r="0" b="0"/>
              <a:pathLst>
                <a:path w="202926" h="176869">
                  <a:moveTo>
                    <a:pt x="202925" y="147399"/>
                  </a:moveTo>
                  <a:lnTo>
                    <a:pt x="186157" y="141810"/>
                  </a:lnTo>
                  <a:lnTo>
                    <a:pt x="168566" y="145305"/>
                  </a:lnTo>
                  <a:lnTo>
                    <a:pt x="111096" y="164671"/>
                  </a:lnTo>
                  <a:lnTo>
                    <a:pt x="50322" y="176868"/>
                  </a:lnTo>
                  <a:lnTo>
                    <a:pt x="29426" y="171805"/>
                  </a:lnTo>
                  <a:lnTo>
                    <a:pt x="20579" y="167179"/>
                  </a:lnTo>
                  <a:lnTo>
                    <a:pt x="7628" y="152681"/>
                  </a:lnTo>
                  <a:lnTo>
                    <a:pt x="2537" y="143901"/>
                  </a:lnTo>
                  <a:lnTo>
                    <a:pt x="0" y="121668"/>
                  </a:lnTo>
                  <a:lnTo>
                    <a:pt x="2314" y="69267"/>
                  </a:lnTo>
                  <a:lnTo>
                    <a:pt x="11176" y="24601"/>
                  </a:lnTo>
                  <a:lnTo>
                    <a:pt x="239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226390" y="3569160"/>
              <a:ext cx="6066" cy="168457"/>
            </a:xfrm>
            <a:custGeom>
              <a:avLst/>
              <a:gdLst/>
              <a:ahLst/>
              <a:cxnLst/>
              <a:rect l="0" t="0" r="0" b="0"/>
              <a:pathLst>
                <a:path w="6066" h="168457">
                  <a:moveTo>
                    <a:pt x="6065" y="0"/>
                  </a:moveTo>
                  <a:lnTo>
                    <a:pt x="0" y="32452"/>
                  </a:lnTo>
                  <a:lnTo>
                    <a:pt x="5035" y="95521"/>
                  </a:lnTo>
                  <a:lnTo>
                    <a:pt x="5929" y="155616"/>
                  </a:lnTo>
                  <a:lnTo>
                    <a:pt x="606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148228" y="3642860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04052" y="17958"/>
                  </a:lnTo>
                  <a:lnTo>
                    <a:pt x="46891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495668" y="3600746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7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747629" y="3425020"/>
              <a:ext cx="239424" cy="356941"/>
            </a:xfrm>
            <a:custGeom>
              <a:avLst/>
              <a:gdLst/>
              <a:ahLst/>
              <a:cxnLst/>
              <a:rect l="0" t="0" r="0" b="0"/>
              <a:pathLst>
                <a:path w="239424" h="356941">
                  <a:moveTo>
                    <a:pt x="190236" y="38855"/>
                  </a:moveTo>
                  <a:lnTo>
                    <a:pt x="154319" y="92730"/>
                  </a:lnTo>
                  <a:lnTo>
                    <a:pt x="130022" y="136974"/>
                  </a:lnTo>
                  <a:lnTo>
                    <a:pt x="109907" y="197009"/>
                  </a:lnTo>
                  <a:lnTo>
                    <a:pt x="92021" y="258366"/>
                  </a:lnTo>
                  <a:lnTo>
                    <a:pt x="92635" y="296658"/>
                  </a:lnTo>
                  <a:lnTo>
                    <a:pt x="105815" y="332051"/>
                  </a:lnTo>
                  <a:lnTo>
                    <a:pt x="124249" y="347759"/>
                  </a:lnTo>
                  <a:lnTo>
                    <a:pt x="135717" y="353585"/>
                  </a:lnTo>
                  <a:lnTo>
                    <a:pt x="160936" y="356940"/>
                  </a:lnTo>
                  <a:lnTo>
                    <a:pt x="186572" y="353362"/>
                  </a:lnTo>
                  <a:lnTo>
                    <a:pt x="209664" y="343972"/>
                  </a:lnTo>
                  <a:lnTo>
                    <a:pt x="225387" y="328881"/>
                  </a:lnTo>
                  <a:lnTo>
                    <a:pt x="231217" y="319943"/>
                  </a:lnTo>
                  <a:lnTo>
                    <a:pt x="239423" y="285007"/>
                  </a:lnTo>
                  <a:lnTo>
                    <a:pt x="235104" y="264849"/>
                  </a:lnTo>
                  <a:lnTo>
                    <a:pt x="216398" y="237228"/>
                  </a:lnTo>
                  <a:lnTo>
                    <a:pt x="155055" y="183912"/>
                  </a:lnTo>
                  <a:lnTo>
                    <a:pt x="96392" y="141709"/>
                  </a:lnTo>
                  <a:lnTo>
                    <a:pt x="33286" y="91561"/>
                  </a:lnTo>
                  <a:lnTo>
                    <a:pt x="4426" y="57845"/>
                  </a:lnTo>
                  <a:lnTo>
                    <a:pt x="852" y="48005"/>
                  </a:lnTo>
                  <a:lnTo>
                    <a:pt x="0" y="27714"/>
                  </a:lnTo>
                  <a:lnTo>
                    <a:pt x="4921" y="19729"/>
                  </a:lnTo>
                  <a:lnTo>
                    <a:pt x="22866" y="7738"/>
                  </a:lnTo>
                  <a:lnTo>
                    <a:pt x="59276" y="0"/>
                  </a:lnTo>
                  <a:lnTo>
                    <a:pt x="105096" y="5790"/>
                  </a:lnTo>
                  <a:lnTo>
                    <a:pt x="148122" y="17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71581" y="3442818"/>
              <a:ext cx="193149" cy="329401"/>
            </a:xfrm>
            <a:custGeom>
              <a:avLst/>
              <a:gdLst/>
              <a:ahLst/>
              <a:cxnLst/>
              <a:rect l="0" t="0" r="0" b="0"/>
              <a:pathLst>
                <a:path w="193149" h="329401">
                  <a:moveTo>
                    <a:pt x="150553" y="52643"/>
                  </a:moveTo>
                  <a:lnTo>
                    <a:pt x="90960" y="102141"/>
                  </a:lnTo>
                  <a:lnTo>
                    <a:pt x="67259" y="156705"/>
                  </a:lnTo>
                  <a:lnTo>
                    <a:pt x="50071" y="218815"/>
                  </a:lnTo>
                  <a:lnTo>
                    <a:pt x="47861" y="258897"/>
                  </a:lnTo>
                  <a:lnTo>
                    <a:pt x="51490" y="282351"/>
                  </a:lnTo>
                  <a:lnTo>
                    <a:pt x="63242" y="301355"/>
                  </a:lnTo>
                  <a:lnTo>
                    <a:pt x="80163" y="316430"/>
                  </a:lnTo>
                  <a:lnTo>
                    <a:pt x="99381" y="327029"/>
                  </a:lnTo>
                  <a:lnTo>
                    <a:pt x="122741" y="329400"/>
                  </a:lnTo>
                  <a:lnTo>
                    <a:pt x="146381" y="325385"/>
                  </a:lnTo>
                  <a:lnTo>
                    <a:pt x="164687" y="315801"/>
                  </a:lnTo>
                  <a:lnTo>
                    <a:pt x="188146" y="291662"/>
                  </a:lnTo>
                  <a:lnTo>
                    <a:pt x="191993" y="281010"/>
                  </a:lnTo>
                  <a:lnTo>
                    <a:pt x="193148" y="256694"/>
                  </a:lnTo>
                  <a:lnTo>
                    <a:pt x="187220" y="222287"/>
                  </a:lnTo>
                  <a:lnTo>
                    <a:pt x="172466" y="195454"/>
                  </a:lnTo>
                  <a:lnTo>
                    <a:pt x="156783" y="183185"/>
                  </a:lnTo>
                  <a:lnTo>
                    <a:pt x="96196" y="145599"/>
                  </a:lnTo>
                  <a:lnTo>
                    <a:pt x="34834" y="101465"/>
                  </a:lnTo>
                  <a:lnTo>
                    <a:pt x="12411" y="79457"/>
                  </a:lnTo>
                  <a:lnTo>
                    <a:pt x="2199" y="61051"/>
                  </a:lnTo>
                  <a:lnTo>
                    <a:pt x="0" y="41172"/>
                  </a:lnTo>
                  <a:lnTo>
                    <a:pt x="4092" y="21808"/>
                  </a:lnTo>
                  <a:lnTo>
                    <a:pt x="13710" y="5403"/>
                  </a:lnTo>
                  <a:lnTo>
                    <a:pt x="20720" y="1262"/>
                  </a:lnTo>
                  <a:lnTo>
                    <a:pt x="768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285306" y="3390176"/>
              <a:ext cx="156058" cy="452726"/>
            </a:xfrm>
            <a:custGeom>
              <a:avLst/>
              <a:gdLst/>
              <a:ahLst/>
              <a:cxnLst/>
              <a:rect l="0" t="0" r="0" b="0"/>
              <a:pathLst>
                <a:path w="156058" h="452726">
                  <a:moveTo>
                    <a:pt x="0" y="0"/>
                  </a:moveTo>
                  <a:lnTo>
                    <a:pt x="9575" y="24046"/>
                  </a:lnTo>
                  <a:lnTo>
                    <a:pt x="64450" y="85122"/>
                  </a:lnTo>
                  <a:lnTo>
                    <a:pt x="92015" y="119198"/>
                  </a:lnTo>
                  <a:lnTo>
                    <a:pt x="122291" y="172634"/>
                  </a:lnTo>
                  <a:lnTo>
                    <a:pt x="148461" y="221014"/>
                  </a:lnTo>
                  <a:lnTo>
                    <a:pt x="156057" y="274417"/>
                  </a:lnTo>
                  <a:lnTo>
                    <a:pt x="151968" y="330026"/>
                  </a:lnTo>
                  <a:lnTo>
                    <a:pt x="137556" y="384901"/>
                  </a:lnTo>
                  <a:lnTo>
                    <a:pt x="90815" y="445290"/>
                  </a:lnTo>
                  <a:lnTo>
                    <a:pt x="84227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339836" y="3348062"/>
              <a:ext cx="166362" cy="579068"/>
            </a:xfrm>
            <a:custGeom>
              <a:avLst/>
              <a:gdLst/>
              <a:ahLst/>
              <a:cxnLst/>
              <a:rect l="0" t="0" r="0" b="0"/>
              <a:pathLst>
                <a:path w="166362" h="579068">
                  <a:moveTo>
                    <a:pt x="124246" y="0"/>
                  </a:moveTo>
                  <a:lnTo>
                    <a:pt x="74748" y="55088"/>
                  </a:lnTo>
                  <a:lnTo>
                    <a:pt x="38557" y="116028"/>
                  </a:lnTo>
                  <a:lnTo>
                    <a:pt x="19231" y="176817"/>
                  </a:lnTo>
                  <a:lnTo>
                    <a:pt x="4977" y="231849"/>
                  </a:lnTo>
                  <a:lnTo>
                    <a:pt x="0" y="276276"/>
                  </a:lnTo>
                  <a:lnTo>
                    <a:pt x="9704" y="324665"/>
                  </a:lnTo>
                  <a:lnTo>
                    <a:pt x="26708" y="385012"/>
                  </a:lnTo>
                  <a:lnTo>
                    <a:pt x="54504" y="441993"/>
                  </a:lnTo>
                  <a:lnTo>
                    <a:pt x="95305" y="502785"/>
                  </a:lnTo>
                  <a:lnTo>
                    <a:pt x="152289" y="564792"/>
                  </a:lnTo>
                  <a:lnTo>
                    <a:pt x="166361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747937" y="4158756"/>
            <a:ext cx="2023409" cy="449245"/>
            <a:chOff x="2747937" y="4158756"/>
            <a:chExt cx="2023409" cy="449245"/>
          </a:xfrm>
        </p:grpSpPr>
        <p:sp>
          <p:nvSpPr>
            <p:cNvPr id="46" name="Freeform 45"/>
            <p:cNvSpPr/>
            <p:nvPr/>
          </p:nvSpPr>
          <p:spPr>
            <a:xfrm>
              <a:off x="2747937" y="4274570"/>
              <a:ext cx="294799" cy="212995"/>
            </a:xfrm>
            <a:custGeom>
              <a:avLst/>
              <a:gdLst/>
              <a:ahLst/>
              <a:cxnLst/>
              <a:rect l="0" t="0" r="0" b="0"/>
              <a:pathLst>
                <a:path w="294799" h="212995">
                  <a:moveTo>
                    <a:pt x="0" y="0"/>
                  </a:moveTo>
                  <a:lnTo>
                    <a:pt x="5590" y="58617"/>
                  </a:lnTo>
                  <a:lnTo>
                    <a:pt x="10723" y="111621"/>
                  </a:lnTo>
                  <a:lnTo>
                    <a:pt x="25055" y="173493"/>
                  </a:lnTo>
                  <a:lnTo>
                    <a:pt x="36362" y="212994"/>
                  </a:lnTo>
                  <a:lnTo>
                    <a:pt x="29756" y="191162"/>
                  </a:lnTo>
                  <a:lnTo>
                    <a:pt x="22776" y="136546"/>
                  </a:lnTo>
                  <a:lnTo>
                    <a:pt x="15331" y="79008"/>
                  </a:lnTo>
                  <a:lnTo>
                    <a:pt x="17733" y="55002"/>
                  </a:lnTo>
                  <a:lnTo>
                    <a:pt x="23520" y="46026"/>
                  </a:lnTo>
                  <a:lnTo>
                    <a:pt x="42429" y="32934"/>
                  </a:lnTo>
                  <a:lnTo>
                    <a:pt x="51683" y="31314"/>
                  </a:lnTo>
                  <a:lnTo>
                    <a:pt x="60192" y="32574"/>
                  </a:lnTo>
                  <a:lnTo>
                    <a:pt x="68204" y="35754"/>
                  </a:lnTo>
                  <a:lnTo>
                    <a:pt x="90659" y="56997"/>
                  </a:lnTo>
                  <a:lnTo>
                    <a:pt x="114812" y="105858"/>
                  </a:lnTo>
                  <a:lnTo>
                    <a:pt x="118656" y="116195"/>
                  </a:lnTo>
                  <a:lnTo>
                    <a:pt x="122388" y="119577"/>
                  </a:lnTo>
                  <a:lnTo>
                    <a:pt x="126046" y="118323"/>
                  </a:lnTo>
                  <a:lnTo>
                    <a:pt x="129654" y="113977"/>
                  </a:lnTo>
                  <a:lnTo>
                    <a:pt x="130890" y="107570"/>
                  </a:lnTo>
                  <a:lnTo>
                    <a:pt x="132762" y="56496"/>
                  </a:lnTo>
                  <a:lnTo>
                    <a:pt x="141243" y="22198"/>
                  </a:lnTo>
                  <a:lnTo>
                    <a:pt x="147974" y="14799"/>
                  </a:lnTo>
                  <a:lnTo>
                    <a:pt x="167932" y="6577"/>
                  </a:lnTo>
                  <a:lnTo>
                    <a:pt x="189280" y="9162"/>
                  </a:lnTo>
                  <a:lnTo>
                    <a:pt x="231581" y="29886"/>
                  </a:lnTo>
                  <a:lnTo>
                    <a:pt x="257610" y="49669"/>
                  </a:lnTo>
                  <a:lnTo>
                    <a:pt x="274551" y="75938"/>
                  </a:lnTo>
                  <a:lnTo>
                    <a:pt x="291323" y="123517"/>
                  </a:lnTo>
                  <a:lnTo>
                    <a:pt x="29479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53305" y="4226866"/>
              <a:ext cx="94758" cy="5590"/>
            </a:xfrm>
            <a:custGeom>
              <a:avLst/>
              <a:gdLst/>
              <a:ahLst/>
              <a:cxnLst/>
              <a:rect l="0" t="0" r="0" b="0"/>
              <a:pathLst>
                <a:path w="94758" h="5590">
                  <a:moveTo>
                    <a:pt x="94757" y="5589"/>
                  </a:moveTo>
                  <a:lnTo>
                    <a:pt x="77989" y="0"/>
                  </a:lnTo>
                  <a:lnTo>
                    <a:pt x="60398" y="376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63834" y="4316684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706031" y="4158756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7475" y="153876"/>
                  </a:lnTo>
                  <a:lnTo>
                    <a:pt x="20349" y="210463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545697" y="4179813"/>
              <a:ext cx="170863" cy="156895"/>
            </a:xfrm>
            <a:custGeom>
              <a:avLst/>
              <a:gdLst/>
              <a:ahLst/>
              <a:cxnLst/>
              <a:rect l="0" t="0" r="0" b="0"/>
              <a:pathLst>
                <a:path w="170863" h="156895">
                  <a:moveTo>
                    <a:pt x="170862" y="115813"/>
                  </a:moveTo>
                  <a:lnTo>
                    <a:pt x="116987" y="134942"/>
                  </a:lnTo>
                  <a:lnTo>
                    <a:pt x="85099" y="150077"/>
                  </a:lnTo>
                  <a:lnTo>
                    <a:pt x="32995" y="156377"/>
                  </a:lnTo>
                  <a:lnTo>
                    <a:pt x="19290" y="156894"/>
                  </a:lnTo>
                  <a:lnTo>
                    <a:pt x="10152" y="152559"/>
                  </a:lnTo>
                  <a:lnTo>
                    <a:pt x="4061" y="144990"/>
                  </a:lnTo>
                  <a:lnTo>
                    <a:pt x="0" y="135264"/>
                  </a:lnTo>
                  <a:lnTo>
                    <a:pt x="1727" y="111980"/>
                  </a:lnTo>
                  <a:lnTo>
                    <a:pt x="19864" y="53524"/>
                  </a:lnTo>
                  <a:lnTo>
                    <a:pt x="339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64000" y="4221927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990300" y="4308350"/>
              <a:ext cx="115815" cy="8335"/>
            </a:xfrm>
            <a:custGeom>
              <a:avLst/>
              <a:gdLst/>
              <a:ahLst/>
              <a:cxnLst/>
              <a:rect l="0" t="0" r="0" b="0"/>
              <a:pathLst>
                <a:path w="115815" h="8335">
                  <a:moveTo>
                    <a:pt x="115814" y="8334"/>
                  </a:moveTo>
                  <a:lnTo>
                    <a:pt x="78336" y="0"/>
                  </a:lnTo>
                  <a:lnTo>
                    <a:pt x="40368" y="1575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283008" y="4221927"/>
              <a:ext cx="192191" cy="330660"/>
            </a:xfrm>
            <a:custGeom>
              <a:avLst/>
              <a:gdLst/>
              <a:ahLst/>
              <a:cxnLst/>
              <a:rect l="0" t="0" r="0" b="0"/>
              <a:pathLst>
                <a:path w="192191" h="330660">
                  <a:moveTo>
                    <a:pt x="181074" y="31586"/>
                  </a:moveTo>
                  <a:lnTo>
                    <a:pt x="153563" y="85461"/>
                  </a:lnTo>
                  <a:lnTo>
                    <a:pt x="135525" y="142622"/>
                  </a:lnTo>
                  <a:lnTo>
                    <a:pt x="121428" y="195805"/>
                  </a:lnTo>
                  <a:lnTo>
                    <a:pt x="103868" y="252126"/>
                  </a:lnTo>
                  <a:lnTo>
                    <a:pt x="103087" y="273493"/>
                  </a:lnTo>
                  <a:lnTo>
                    <a:pt x="112117" y="315806"/>
                  </a:lnTo>
                  <a:lnTo>
                    <a:pt x="118725" y="322842"/>
                  </a:lnTo>
                  <a:lnTo>
                    <a:pt x="138546" y="330659"/>
                  </a:lnTo>
                  <a:lnTo>
                    <a:pt x="148043" y="330404"/>
                  </a:lnTo>
                  <a:lnTo>
                    <a:pt x="164834" y="323881"/>
                  </a:lnTo>
                  <a:lnTo>
                    <a:pt x="187441" y="301465"/>
                  </a:lnTo>
                  <a:lnTo>
                    <a:pt x="191168" y="291054"/>
                  </a:lnTo>
                  <a:lnTo>
                    <a:pt x="192190" y="267008"/>
                  </a:lnTo>
                  <a:lnTo>
                    <a:pt x="180599" y="232752"/>
                  </a:lnTo>
                  <a:lnTo>
                    <a:pt x="142120" y="183209"/>
                  </a:lnTo>
                  <a:lnTo>
                    <a:pt x="85671" y="149508"/>
                  </a:lnTo>
                  <a:lnTo>
                    <a:pt x="37744" y="108672"/>
                  </a:lnTo>
                  <a:lnTo>
                    <a:pt x="10390" y="72289"/>
                  </a:lnTo>
                  <a:lnTo>
                    <a:pt x="709" y="52016"/>
                  </a:lnTo>
                  <a:lnTo>
                    <a:pt x="0" y="42866"/>
                  </a:lnTo>
                  <a:lnTo>
                    <a:pt x="5450" y="26460"/>
                  </a:lnTo>
                  <a:lnTo>
                    <a:pt x="18791" y="14490"/>
                  </a:lnTo>
                  <a:lnTo>
                    <a:pt x="37589" y="6440"/>
                  </a:lnTo>
                  <a:lnTo>
                    <a:pt x="968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597593" y="4274390"/>
              <a:ext cx="173753" cy="333611"/>
            </a:xfrm>
            <a:custGeom>
              <a:avLst/>
              <a:gdLst/>
              <a:ahLst/>
              <a:cxnLst/>
              <a:rect l="0" t="0" r="0" b="0"/>
              <a:pathLst>
                <a:path w="173753" h="333611">
                  <a:moveTo>
                    <a:pt x="129702" y="42294"/>
                  </a:moveTo>
                  <a:lnTo>
                    <a:pt x="94955" y="96169"/>
                  </a:lnTo>
                  <a:lnTo>
                    <a:pt x="74058" y="153330"/>
                  </a:lnTo>
                  <a:lnTo>
                    <a:pt x="56069" y="213240"/>
                  </a:lnTo>
                  <a:lnTo>
                    <a:pt x="41978" y="267393"/>
                  </a:lnTo>
                  <a:lnTo>
                    <a:pt x="44310" y="292077"/>
                  </a:lnTo>
                  <a:lnTo>
                    <a:pt x="48207" y="303572"/>
                  </a:lnTo>
                  <a:lnTo>
                    <a:pt x="61897" y="319464"/>
                  </a:lnTo>
                  <a:lnTo>
                    <a:pt x="70460" y="325340"/>
                  </a:lnTo>
                  <a:lnTo>
                    <a:pt x="104870" y="333610"/>
                  </a:lnTo>
                  <a:lnTo>
                    <a:pt x="124905" y="329305"/>
                  </a:lnTo>
                  <a:lnTo>
                    <a:pt x="156830" y="307478"/>
                  </a:lnTo>
                  <a:lnTo>
                    <a:pt x="172965" y="281914"/>
                  </a:lnTo>
                  <a:lnTo>
                    <a:pt x="173752" y="272230"/>
                  </a:lnTo>
                  <a:lnTo>
                    <a:pt x="168387" y="252112"/>
                  </a:lnTo>
                  <a:lnTo>
                    <a:pt x="145879" y="219007"/>
                  </a:lnTo>
                  <a:lnTo>
                    <a:pt x="89703" y="168708"/>
                  </a:lnTo>
                  <a:lnTo>
                    <a:pt x="31519" y="111317"/>
                  </a:lnTo>
                  <a:lnTo>
                    <a:pt x="6496" y="72955"/>
                  </a:lnTo>
                  <a:lnTo>
                    <a:pt x="1941" y="62735"/>
                  </a:lnTo>
                  <a:lnTo>
                    <a:pt x="0" y="42020"/>
                  </a:lnTo>
                  <a:lnTo>
                    <a:pt x="4206" y="22285"/>
                  </a:lnTo>
                  <a:lnTo>
                    <a:pt x="13875" y="5715"/>
                  </a:lnTo>
                  <a:lnTo>
                    <a:pt x="20898" y="1530"/>
                  </a:lnTo>
                  <a:lnTo>
                    <a:pt x="38061" y="0"/>
                  </a:lnTo>
                  <a:lnTo>
                    <a:pt x="75335" y="8550"/>
                  </a:lnTo>
                  <a:lnTo>
                    <a:pt x="98116" y="21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3080124" y="4693497"/>
            <a:ext cx="1310260" cy="436244"/>
            <a:chOff x="3080124" y="4693497"/>
            <a:chExt cx="1310260" cy="436244"/>
          </a:xfrm>
        </p:grpSpPr>
        <p:sp>
          <p:nvSpPr>
            <p:cNvPr id="56" name="Freeform 55"/>
            <p:cNvSpPr/>
            <p:nvPr/>
          </p:nvSpPr>
          <p:spPr>
            <a:xfrm>
              <a:off x="3080124" y="4868317"/>
              <a:ext cx="257410" cy="173635"/>
            </a:xfrm>
            <a:custGeom>
              <a:avLst/>
              <a:gdLst/>
              <a:ahLst/>
              <a:cxnLst/>
              <a:rect l="0" t="0" r="0" b="0"/>
              <a:pathLst>
                <a:path w="257410" h="173635">
                  <a:moveTo>
                    <a:pt x="15254" y="16906"/>
                  </a:moveTo>
                  <a:lnTo>
                    <a:pt x="20843" y="78998"/>
                  </a:lnTo>
                  <a:lnTo>
                    <a:pt x="32042" y="137619"/>
                  </a:lnTo>
                  <a:lnTo>
                    <a:pt x="33876" y="173035"/>
                  </a:lnTo>
                  <a:lnTo>
                    <a:pt x="32348" y="173634"/>
                  </a:lnTo>
                  <a:lnTo>
                    <a:pt x="27531" y="164942"/>
                  </a:lnTo>
                  <a:lnTo>
                    <a:pt x="8080" y="102388"/>
                  </a:lnTo>
                  <a:lnTo>
                    <a:pt x="0" y="63031"/>
                  </a:lnTo>
                  <a:lnTo>
                    <a:pt x="1845" y="39745"/>
                  </a:lnTo>
                  <a:lnTo>
                    <a:pt x="6315" y="30962"/>
                  </a:lnTo>
                  <a:lnTo>
                    <a:pt x="20640" y="18083"/>
                  </a:lnTo>
                  <a:lnTo>
                    <a:pt x="29373" y="16521"/>
                  </a:lnTo>
                  <a:lnTo>
                    <a:pt x="48435" y="21024"/>
                  </a:lnTo>
                  <a:lnTo>
                    <a:pt x="73309" y="36713"/>
                  </a:lnTo>
                  <a:lnTo>
                    <a:pt x="85120" y="52615"/>
                  </a:lnTo>
                  <a:lnTo>
                    <a:pt x="91929" y="64362"/>
                  </a:lnTo>
                  <a:lnTo>
                    <a:pt x="92107" y="62581"/>
                  </a:lnTo>
                  <a:lnTo>
                    <a:pt x="91056" y="57885"/>
                  </a:lnTo>
                  <a:lnTo>
                    <a:pt x="95165" y="34507"/>
                  </a:lnTo>
                  <a:lnTo>
                    <a:pt x="106922" y="18489"/>
                  </a:lnTo>
                  <a:lnTo>
                    <a:pt x="114970" y="10942"/>
                  </a:lnTo>
                  <a:lnTo>
                    <a:pt x="136391" y="2557"/>
                  </a:lnTo>
                  <a:lnTo>
                    <a:pt x="160340" y="0"/>
                  </a:lnTo>
                  <a:lnTo>
                    <a:pt x="182682" y="2763"/>
                  </a:lnTo>
                  <a:lnTo>
                    <a:pt x="201190" y="11010"/>
                  </a:lnTo>
                  <a:lnTo>
                    <a:pt x="209401" y="16485"/>
                  </a:lnTo>
                  <a:lnTo>
                    <a:pt x="221645" y="31926"/>
                  </a:lnTo>
                  <a:lnTo>
                    <a:pt x="246514" y="87880"/>
                  </a:lnTo>
                  <a:lnTo>
                    <a:pt x="257409" y="1116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05989" y="4853637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516518" y="4895751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10528"/>
                  </a:moveTo>
                  <a:lnTo>
                    <a:pt x="31889" y="93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71998" y="4693497"/>
              <a:ext cx="202531" cy="360183"/>
            </a:xfrm>
            <a:custGeom>
              <a:avLst/>
              <a:gdLst/>
              <a:ahLst/>
              <a:cxnLst/>
              <a:rect l="0" t="0" r="0" b="0"/>
              <a:pathLst>
                <a:path w="202531" h="360183">
                  <a:moveTo>
                    <a:pt x="170945" y="149612"/>
                  </a:moveTo>
                  <a:lnTo>
                    <a:pt x="162611" y="112133"/>
                  </a:lnTo>
                  <a:lnTo>
                    <a:pt x="159052" y="87331"/>
                  </a:lnTo>
                  <a:lnTo>
                    <a:pt x="131236" y="25004"/>
                  </a:lnTo>
                  <a:lnTo>
                    <a:pt x="111572" y="9222"/>
                  </a:lnTo>
                  <a:lnTo>
                    <a:pt x="99778" y="3376"/>
                  </a:lnTo>
                  <a:lnTo>
                    <a:pt x="77314" y="0"/>
                  </a:lnTo>
                  <a:lnTo>
                    <a:pt x="55632" y="3569"/>
                  </a:lnTo>
                  <a:lnTo>
                    <a:pt x="34296" y="12954"/>
                  </a:lnTo>
                  <a:lnTo>
                    <a:pt x="19355" y="28043"/>
                  </a:lnTo>
                  <a:lnTo>
                    <a:pt x="231" y="66326"/>
                  </a:lnTo>
                  <a:lnTo>
                    <a:pt x="0" y="108427"/>
                  </a:lnTo>
                  <a:lnTo>
                    <a:pt x="11572" y="164309"/>
                  </a:lnTo>
                  <a:lnTo>
                    <a:pt x="35175" y="200305"/>
                  </a:lnTo>
                  <a:lnTo>
                    <a:pt x="41827" y="207973"/>
                  </a:lnTo>
                  <a:lnTo>
                    <a:pt x="61697" y="216494"/>
                  </a:lnTo>
                  <a:lnTo>
                    <a:pt x="73546" y="218767"/>
                  </a:lnTo>
                  <a:lnTo>
                    <a:pt x="83786" y="216772"/>
                  </a:lnTo>
                  <a:lnTo>
                    <a:pt x="101402" y="205197"/>
                  </a:lnTo>
                  <a:lnTo>
                    <a:pt x="130605" y="169170"/>
                  </a:lnTo>
                  <a:lnTo>
                    <a:pt x="143654" y="137470"/>
                  </a:lnTo>
                  <a:lnTo>
                    <a:pt x="149211" y="107149"/>
                  </a:lnTo>
                  <a:lnTo>
                    <a:pt x="151776" y="107265"/>
                  </a:lnTo>
                  <a:lnTo>
                    <a:pt x="154656" y="110852"/>
                  </a:lnTo>
                  <a:lnTo>
                    <a:pt x="167684" y="159806"/>
                  </a:lnTo>
                  <a:lnTo>
                    <a:pt x="178037" y="212293"/>
                  </a:lnTo>
                  <a:lnTo>
                    <a:pt x="188896" y="269488"/>
                  </a:lnTo>
                  <a:lnTo>
                    <a:pt x="196978" y="325239"/>
                  </a:lnTo>
                  <a:lnTo>
                    <a:pt x="202530" y="360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158756" y="4787131"/>
              <a:ext cx="231628" cy="342610"/>
            </a:xfrm>
            <a:custGeom>
              <a:avLst/>
              <a:gdLst/>
              <a:ahLst/>
              <a:cxnLst/>
              <a:rect l="0" t="0" r="0" b="0"/>
              <a:pathLst>
                <a:path w="231628" h="342610">
                  <a:moveTo>
                    <a:pt x="0" y="55978"/>
                  </a:moveTo>
                  <a:lnTo>
                    <a:pt x="29309" y="17604"/>
                  </a:lnTo>
                  <a:lnTo>
                    <a:pt x="55087" y="1974"/>
                  </a:lnTo>
                  <a:lnTo>
                    <a:pt x="74786" y="0"/>
                  </a:lnTo>
                  <a:lnTo>
                    <a:pt x="94070" y="4193"/>
                  </a:lnTo>
                  <a:lnTo>
                    <a:pt x="110439" y="13855"/>
                  </a:lnTo>
                  <a:lnTo>
                    <a:pt x="154254" y="67430"/>
                  </a:lnTo>
                  <a:lnTo>
                    <a:pt x="181863" y="129758"/>
                  </a:lnTo>
                  <a:lnTo>
                    <a:pt x="187246" y="166876"/>
                  </a:lnTo>
                  <a:lnTo>
                    <a:pt x="180660" y="221340"/>
                  </a:lnTo>
                  <a:lnTo>
                    <a:pt x="164974" y="274039"/>
                  </a:lnTo>
                  <a:lnTo>
                    <a:pt x="139692" y="318590"/>
                  </a:lnTo>
                  <a:lnTo>
                    <a:pt x="122917" y="333741"/>
                  </a:lnTo>
                  <a:lnTo>
                    <a:pt x="113530" y="339419"/>
                  </a:lnTo>
                  <a:lnTo>
                    <a:pt x="90622" y="342609"/>
                  </a:lnTo>
                  <a:lnTo>
                    <a:pt x="77962" y="341821"/>
                  </a:lnTo>
                  <a:lnTo>
                    <a:pt x="68353" y="337787"/>
                  </a:lnTo>
                  <a:lnTo>
                    <a:pt x="54556" y="323946"/>
                  </a:lnTo>
                  <a:lnTo>
                    <a:pt x="40212" y="296423"/>
                  </a:lnTo>
                  <a:lnTo>
                    <a:pt x="39676" y="287634"/>
                  </a:lnTo>
                  <a:lnTo>
                    <a:pt x="45320" y="271630"/>
                  </a:lnTo>
                  <a:lnTo>
                    <a:pt x="58747" y="259838"/>
                  </a:lnTo>
                  <a:lnTo>
                    <a:pt x="77583" y="251867"/>
                  </a:lnTo>
                  <a:lnTo>
                    <a:pt x="113325" y="248549"/>
                  </a:lnTo>
                  <a:lnTo>
                    <a:pt x="173718" y="254804"/>
                  </a:lnTo>
                  <a:lnTo>
                    <a:pt x="231627" y="2665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161759" y="5371003"/>
            <a:ext cx="1783837" cy="636306"/>
            <a:chOff x="3161759" y="5371003"/>
            <a:chExt cx="1783837" cy="636306"/>
          </a:xfrm>
        </p:grpSpPr>
        <p:sp>
          <p:nvSpPr>
            <p:cNvPr id="62" name="Freeform 61"/>
            <p:cNvSpPr/>
            <p:nvPr/>
          </p:nvSpPr>
          <p:spPr>
            <a:xfrm>
              <a:off x="3363053" y="5435745"/>
              <a:ext cx="269279" cy="186473"/>
            </a:xfrm>
            <a:custGeom>
              <a:avLst/>
              <a:gdLst/>
              <a:ahLst/>
              <a:cxnLst/>
              <a:rect l="0" t="0" r="0" b="0"/>
              <a:pathLst>
                <a:path w="269279" h="186473">
                  <a:moveTo>
                    <a:pt x="6066" y="18016"/>
                  </a:moveTo>
                  <a:lnTo>
                    <a:pt x="0" y="50468"/>
                  </a:lnTo>
                  <a:lnTo>
                    <a:pt x="10625" y="107948"/>
                  </a:lnTo>
                  <a:lnTo>
                    <a:pt x="27261" y="164780"/>
                  </a:lnTo>
                  <a:lnTo>
                    <a:pt x="30725" y="175521"/>
                  </a:lnTo>
                  <a:lnTo>
                    <a:pt x="33033" y="178001"/>
                  </a:lnTo>
                  <a:lnTo>
                    <a:pt x="34573" y="174976"/>
                  </a:lnTo>
                  <a:lnTo>
                    <a:pt x="35599" y="168279"/>
                  </a:lnTo>
                  <a:lnTo>
                    <a:pt x="20714" y="107719"/>
                  </a:lnTo>
                  <a:lnTo>
                    <a:pt x="11819" y="52763"/>
                  </a:lnTo>
                  <a:lnTo>
                    <a:pt x="13360" y="13364"/>
                  </a:lnTo>
                  <a:lnTo>
                    <a:pt x="17947" y="5556"/>
                  </a:lnTo>
                  <a:lnTo>
                    <a:pt x="24515" y="1521"/>
                  </a:lnTo>
                  <a:lnTo>
                    <a:pt x="32404" y="0"/>
                  </a:lnTo>
                  <a:lnTo>
                    <a:pt x="40002" y="2496"/>
                  </a:lnTo>
                  <a:lnTo>
                    <a:pt x="54684" y="14628"/>
                  </a:lnTo>
                  <a:lnTo>
                    <a:pt x="88203" y="76875"/>
                  </a:lnTo>
                  <a:lnTo>
                    <a:pt x="102673" y="111495"/>
                  </a:lnTo>
                  <a:lnTo>
                    <a:pt x="106735" y="114261"/>
                  </a:lnTo>
                  <a:lnTo>
                    <a:pt x="110613" y="111425"/>
                  </a:lnTo>
                  <a:lnTo>
                    <a:pt x="114368" y="104855"/>
                  </a:lnTo>
                  <a:lnTo>
                    <a:pt x="115421" y="88197"/>
                  </a:lnTo>
                  <a:lnTo>
                    <a:pt x="114330" y="69095"/>
                  </a:lnTo>
                  <a:lnTo>
                    <a:pt x="117744" y="48907"/>
                  </a:lnTo>
                  <a:lnTo>
                    <a:pt x="123801" y="42119"/>
                  </a:lnTo>
                  <a:lnTo>
                    <a:pt x="143011" y="34578"/>
                  </a:lnTo>
                  <a:lnTo>
                    <a:pt x="164026" y="34346"/>
                  </a:lnTo>
                  <a:lnTo>
                    <a:pt x="174544" y="35922"/>
                  </a:lnTo>
                  <a:lnTo>
                    <a:pt x="183895" y="41652"/>
                  </a:lnTo>
                  <a:lnTo>
                    <a:pt x="230264" y="102316"/>
                  </a:lnTo>
                  <a:lnTo>
                    <a:pt x="255549" y="147492"/>
                  </a:lnTo>
                  <a:lnTo>
                    <a:pt x="269278" y="186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42901" y="5468753"/>
              <a:ext cx="73701" cy="6066"/>
            </a:xfrm>
            <a:custGeom>
              <a:avLst/>
              <a:gdLst/>
              <a:ahLst/>
              <a:cxnLst/>
              <a:rect l="0" t="0" r="0" b="0"/>
              <a:pathLst>
                <a:path w="73701" h="6066">
                  <a:moveTo>
                    <a:pt x="73700" y="6065"/>
                  </a:moveTo>
                  <a:lnTo>
                    <a:pt x="41248" y="0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842901" y="5601160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77989" y="11179"/>
                  </a:lnTo>
                  <a:lnTo>
                    <a:pt x="20337" y="197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085057" y="5548518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2593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266797" y="5451823"/>
              <a:ext cx="207815" cy="380965"/>
            </a:xfrm>
            <a:custGeom>
              <a:avLst/>
              <a:gdLst/>
              <a:ahLst/>
              <a:cxnLst/>
              <a:rect l="0" t="0" r="0" b="0"/>
              <a:pathLst>
                <a:path w="207815" h="380965">
                  <a:moveTo>
                    <a:pt x="155172" y="128280"/>
                  </a:moveTo>
                  <a:lnTo>
                    <a:pt x="166350" y="111513"/>
                  </a:lnTo>
                  <a:lnTo>
                    <a:pt x="168719" y="93922"/>
                  </a:lnTo>
                  <a:lnTo>
                    <a:pt x="164702" y="74405"/>
                  </a:lnTo>
                  <a:lnTo>
                    <a:pt x="136568" y="22833"/>
                  </a:lnTo>
                  <a:lnTo>
                    <a:pt x="116878" y="8105"/>
                  </a:lnTo>
                  <a:lnTo>
                    <a:pt x="93698" y="0"/>
                  </a:lnTo>
                  <a:lnTo>
                    <a:pt x="71698" y="297"/>
                  </a:lnTo>
                  <a:lnTo>
                    <a:pt x="53342" y="7448"/>
                  </a:lnTo>
                  <a:lnTo>
                    <a:pt x="45171" y="12631"/>
                  </a:lnTo>
                  <a:lnTo>
                    <a:pt x="22493" y="42281"/>
                  </a:lnTo>
                  <a:lnTo>
                    <a:pt x="6545" y="75113"/>
                  </a:lnTo>
                  <a:lnTo>
                    <a:pt x="0" y="112657"/>
                  </a:lnTo>
                  <a:lnTo>
                    <a:pt x="3650" y="147828"/>
                  </a:lnTo>
                  <a:lnTo>
                    <a:pt x="17729" y="180476"/>
                  </a:lnTo>
                  <a:lnTo>
                    <a:pt x="42308" y="206787"/>
                  </a:lnTo>
                  <a:lnTo>
                    <a:pt x="51853" y="211034"/>
                  </a:lnTo>
                  <a:lnTo>
                    <a:pt x="71818" y="212633"/>
                  </a:lnTo>
                  <a:lnTo>
                    <a:pt x="89270" y="206325"/>
                  </a:lnTo>
                  <a:lnTo>
                    <a:pt x="119537" y="183211"/>
                  </a:lnTo>
                  <a:lnTo>
                    <a:pt x="135385" y="157424"/>
                  </a:lnTo>
                  <a:lnTo>
                    <a:pt x="147489" y="127557"/>
                  </a:lnTo>
                  <a:lnTo>
                    <a:pt x="151220" y="124288"/>
                  </a:lnTo>
                  <a:lnTo>
                    <a:pt x="154877" y="125619"/>
                  </a:lnTo>
                  <a:lnTo>
                    <a:pt x="158485" y="130016"/>
                  </a:lnTo>
                  <a:lnTo>
                    <a:pt x="176203" y="183462"/>
                  </a:lnTo>
                  <a:lnTo>
                    <a:pt x="184672" y="243165"/>
                  </a:lnTo>
                  <a:lnTo>
                    <a:pt x="186140" y="293992"/>
                  </a:lnTo>
                  <a:lnTo>
                    <a:pt x="198128" y="355040"/>
                  </a:lnTo>
                  <a:lnTo>
                    <a:pt x="207814" y="3809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537782" y="5531689"/>
              <a:ext cx="273742" cy="301081"/>
            </a:xfrm>
            <a:custGeom>
              <a:avLst/>
              <a:gdLst/>
              <a:ahLst/>
              <a:cxnLst/>
              <a:rect l="0" t="0" r="0" b="0"/>
              <a:pathLst>
                <a:path w="273742" h="301081">
                  <a:moveTo>
                    <a:pt x="0" y="48414"/>
                  </a:moveTo>
                  <a:lnTo>
                    <a:pt x="9576" y="24368"/>
                  </a:lnTo>
                  <a:lnTo>
                    <a:pt x="20244" y="10041"/>
                  </a:lnTo>
                  <a:lnTo>
                    <a:pt x="39023" y="2114"/>
                  </a:lnTo>
                  <a:lnTo>
                    <a:pt x="50582" y="0"/>
                  </a:lnTo>
                  <a:lnTo>
                    <a:pt x="72784" y="3890"/>
                  </a:lnTo>
                  <a:lnTo>
                    <a:pt x="83618" y="8203"/>
                  </a:lnTo>
                  <a:lnTo>
                    <a:pt x="101894" y="25473"/>
                  </a:lnTo>
                  <a:lnTo>
                    <a:pt x="127102" y="69099"/>
                  </a:lnTo>
                  <a:lnTo>
                    <a:pt x="143346" y="119917"/>
                  </a:lnTo>
                  <a:lnTo>
                    <a:pt x="154700" y="175016"/>
                  </a:lnTo>
                  <a:lnTo>
                    <a:pt x="157290" y="230960"/>
                  </a:lnTo>
                  <a:lnTo>
                    <a:pt x="152149" y="267448"/>
                  </a:lnTo>
                  <a:lnTo>
                    <a:pt x="137628" y="294897"/>
                  </a:lnTo>
                  <a:lnTo>
                    <a:pt x="129187" y="299304"/>
                  </a:lnTo>
                  <a:lnTo>
                    <a:pt x="107329" y="301080"/>
                  </a:lnTo>
                  <a:lnTo>
                    <a:pt x="74305" y="289914"/>
                  </a:lnTo>
                  <a:lnTo>
                    <a:pt x="47883" y="271788"/>
                  </a:lnTo>
                  <a:lnTo>
                    <a:pt x="30825" y="246010"/>
                  </a:lnTo>
                  <a:lnTo>
                    <a:pt x="28518" y="226312"/>
                  </a:lnTo>
                  <a:lnTo>
                    <a:pt x="29540" y="216146"/>
                  </a:lnTo>
                  <a:lnTo>
                    <a:pt x="33731" y="208198"/>
                  </a:lnTo>
                  <a:lnTo>
                    <a:pt x="47747" y="196248"/>
                  </a:lnTo>
                  <a:lnTo>
                    <a:pt x="68794" y="193277"/>
                  </a:lnTo>
                  <a:lnTo>
                    <a:pt x="126866" y="202715"/>
                  </a:lnTo>
                  <a:lnTo>
                    <a:pt x="187964" y="211453"/>
                  </a:lnTo>
                  <a:lnTo>
                    <a:pt x="247165" y="207824"/>
                  </a:lnTo>
                  <a:lnTo>
                    <a:pt x="273741" y="20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161759" y="5371003"/>
              <a:ext cx="1783837" cy="636306"/>
            </a:xfrm>
            <a:custGeom>
              <a:avLst/>
              <a:gdLst/>
              <a:ahLst/>
              <a:cxnLst/>
              <a:rect l="0" t="0" r="0" b="0"/>
              <a:pathLst>
                <a:path w="1783837" h="636306">
                  <a:moveTo>
                    <a:pt x="796956" y="93287"/>
                  </a:moveTo>
                  <a:lnTo>
                    <a:pt x="754264" y="90167"/>
                  </a:lnTo>
                  <a:lnTo>
                    <a:pt x="691620" y="71956"/>
                  </a:lnTo>
                  <a:lnTo>
                    <a:pt x="656950" y="64740"/>
                  </a:lnTo>
                  <a:lnTo>
                    <a:pt x="603314" y="56712"/>
                  </a:lnTo>
                  <a:lnTo>
                    <a:pt x="556047" y="47225"/>
                  </a:lnTo>
                  <a:lnTo>
                    <a:pt x="504997" y="31416"/>
                  </a:lnTo>
                  <a:lnTo>
                    <a:pt x="452826" y="17503"/>
                  </a:lnTo>
                  <a:lnTo>
                    <a:pt x="400323" y="5971"/>
                  </a:lnTo>
                  <a:lnTo>
                    <a:pt x="337416" y="0"/>
                  </a:lnTo>
                  <a:lnTo>
                    <a:pt x="288269" y="136"/>
                  </a:lnTo>
                  <a:lnTo>
                    <a:pt x="229148" y="10069"/>
                  </a:lnTo>
                  <a:lnTo>
                    <a:pt x="172409" y="28886"/>
                  </a:lnTo>
                  <a:lnTo>
                    <a:pt x="117311" y="47897"/>
                  </a:lnTo>
                  <a:lnTo>
                    <a:pt x="83583" y="67490"/>
                  </a:lnTo>
                  <a:lnTo>
                    <a:pt x="43213" y="115106"/>
                  </a:lnTo>
                  <a:lnTo>
                    <a:pt x="15024" y="177582"/>
                  </a:lnTo>
                  <a:lnTo>
                    <a:pt x="0" y="233286"/>
                  </a:lnTo>
                  <a:lnTo>
                    <a:pt x="861" y="270079"/>
                  </a:lnTo>
                  <a:lnTo>
                    <a:pt x="17221" y="319541"/>
                  </a:lnTo>
                  <a:lnTo>
                    <a:pt x="71359" y="378548"/>
                  </a:lnTo>
                  <a:lnTo>
                    <a:pt x="126366" y="427210"/>
                  </a:lnTo>
                  <a:lnTo>
                    <a:pt x="185512" y="457684"/>
                  </a:lnTo>
                  <a:lnTo>
                    <a:pt x="236241" y="479156"/>
                  </a:lnTo>
                  <a:lnTo>
                    <a:pt x="288317" y="500337"/>
                  </a:lnTo>
                  <a:lnTo>
                    <a:pt x="343844" y="520049"/>
                  </a:lnTo>
                  <a:lnTo>
                    <a:pt x="402473" y="535208"/>
                  </a:lnTo>
                  <a:lnTo>
                    <a:pt x="464074" y="552995"/>
                  </a:lnTo>
                  <a:lnTo>
                    <a:pt x="520379" y="563549"/>
                  </a:lnTo>
                  <a:lnTo>
                    <a:pt x="573217" y="577595"/>
                  </a:lnTo>
                  <a:lnTo>
                    <a:pt x="629322" y="593975"/>
                  </a:lnTo>
                  <a:lnTo>
                    <a:pt x="690162" y="603628"/>
                  </a:lnTo>
                  <a:lnTo>
                    <a:pt x="744232" y="608086"/>
                  </a:lnTo>
                  <a:lnTo>
                    <a:pt x="797712" y="608858"/>
                  </a:lnTo>
                  <a:lnTo>
                    <a:pt x="855770" y="612239"/>
                  </a:lnTo>
                  <a:lnTo>
                    <a:pt x="902899" y="617497"/>
                  </a:lnTo>
                  <a:lnTo>
                    <a:pt x="945817" y="618727"/>
                  </a:lnTo>
                  <a:lnTo>
                    <a:pt x="992188" y="619274"/>
                  </a:lnTo>
                  <a:lnTo>
                    <a:pt x="1040094" y="622637"/>
                  </a:lnTo>
                  <a:lnTo>
                    <a:pt x="1087511" y="626861"/>
                  </a:lnTo>
                  <a:lnTo>
                    <a:pt x="1131982" y="628738"/>
                  </a:lnTo>
                  <a:lnTo>
                    <a:pt x="1175143" y="629573"/>
                  </a:lnTo>
                  <a:lnTo>
                    <a:pt x="1232665" y="630043"/>
                  </a:lnTo>
                  <a:lnTo>
                    <a:pt x="1285583" y="630182"/>
                  </a:lnTo>
                  <a:lnTo>
                    <a:pt x="1345717" y="630223"/>
                  </a:lnTo>
                  <a:lnTo>
                    <a:pt x="1407988" y="630236"/>
                  </a:lnTo>
                  <a:lnTo>
                    <a:pt x="1461533" y="633358"/>
                  </a:lnTo>
                  <a:lnTo>
                    <a:pt x="1490067" y="636305"/>
                  </a:lnTo>
                  <a:lnTo>
                    <a:pt x="1539016" y="631387"/>
                  </a:lnTo>
                  <a:lnTo>
                    <a:pt x="1589394" y="622521"/>
                  </a:lnTo>
                  <a:lnTo>
                    <a:pt x="1632136" y="611315"/>
                  </a:lnTo>
                  <a:lnTo>
                    <a:pt x="1692333" y="573659"/>
                  </a:lnTo>
                  <a:lnTo>
                    <a:pt x="1744580" y="533348"/>
                  </a:lnTo>
                  <a:lnTo>
                    <a:pt x="1764946" y="503265"/>
                  </a:lnTo>
                  <a:lnTo>
                    <a:pt x="1781137" y="452084"/>
                  </a:lnTo>
                  <a:lnTo>
                    <a:pt x="1783836" y="406138"/>
                  </a:lnTo>
                  <a:lnTo>
                    <a:pt x="1776577" y="368087"/>
                  </a:lnTo>
                  <a:lnTo>
                    <a:pt x="1747168" y="305614"/>
                  </a:lnTo>
                  <a:lnTo>
                    <a:pt x="1709702" y="251446"/>
                  </a:lnTo>
                  <a:lnTo>
                    <a:pt x="1677272" y="222817"/>
                  </a:lnTo>
                  <a:lnTo>
                    <a:pt x="1616550" y="177795"/>
                  </a:lnTo>
                  <a:lnTo>
                    <a:pt x="1555746" y="142457"/>
                  </a:lnTo>
                  <a:lnTo>
                    <a:pt x="1493716" y="114351"/>
                  </a:lnTo>
                  <a:lnTo>
                    <a:pt x="1441645" y="91858"/>
                  </a:lnTo>
                  <a:lnTo>
                    <a:pt x="1391567" y="79865"/>
                  </a:lnTo>
                  <a:lnTo>
                    <a:pt x="1337865" y="68903"/>
                  </a:lnTo>
                  <a:lnTo>
                    <a:pt x="1280618" y="54718"/>
                  </a:lnTo>
                  <a:lnTo>
                    <a:pt x="1225313" y="44165"/>
                  </a:lnTo>
                  <a:lnTo>
                    <a:pt x="1164472" y="34798"/>
                  </a:lnTo>
                  <a:lnTo>
                    <a:pt x="1122903" y="32197"/>
                  </a:lnTo>
                  <a:lnTo>
                    <a:pt x="1077912" y="27921"/>
                  </a:lnTo>
                  <a:lnTo>
                    <a:pt x="1031789" y="23291"/>
                  </a:lnTo>
                  <a:lnTo>
                    <a:pt x="987894" y="21234"/>
                  </a:lnTo>
                  <a:lnTo>
                    <a:pt x="941868" y="20319"/>
                  </a:lnTo>
                  <a:lnTo>
                    <a:pt x="895287" y="19912"/>
                  </a:lnTo>
                  <a:lnTo>
                    <a:pt x="831940" y="19684"/>
                  </a:lnTo>
                  <a:lnTo>
                    <a:pt x="780155" y="19616"/>
                  </a:lnTo>
                  <a:lnTo>
                    <a:pt x="723737" y="19596"/>
                  </a:lnTo>
                  <a:lnTo>
                    <a:pt x="672836" y="19590"/>
                  </a:lnTo>
                  <a:lnTo>
                    <a:pt x="630268" y="19588"/>
                  </a:lnTo>
                  <a:lnTo>
                    <a:pt x="584052" y="22708"/>
                  </a:lnTo>
                  <a:lnTo>
                    <a:pt x="536216" y="27993"/>
                  </a:lnTo>
                  <a:lnTo>
                    <a:pt x="487659" y="34242"/>
                  </a:lnTo>
                  <a:lnTo>
                    <a:pt x="431051" y="44336"/>
                  </a:lnTo>
                  <a:lnTo>
                    <a:pt x="367875" y="49147"/>
                  </a:lnTo>
                  <a:lnTo>
                    <a:pt x="304447" y="59178"/>
                  </a:lnTo>
                  <a:lnTo>
                    <a:pt x="253617" y="69305"/>
                  </a:lnTo>
                  <a:lnTo>
                    <a:pt x="238945" y="722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2014-04-15T18:51:01Z</dcterms:created>
  <dcterms:modified xsi:type="dcterms:W3CDTF">2014-04-15T18:51:23Z</dcterms:modified>
</cp:coreProperties>
</file>